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6" r:id="rId2"/>
  </p:sldIdLst>
  <p:sldSz cx="5400675" cy="8459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5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480" y="1398"/>
      </p:cViewPr>
      <p:guideLst>
        <p:guide orient="horz" pos="2665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3D1DE-17BB-4864-A040-5D4008362548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0" y="1143000"/>
            <a:ext cx="196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5ECCD-127C-424C-ADFD-C24A24E07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6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44750" y="1143000"/>
            <a:ext cx="19685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5ECCD-127C-424C-ADFD-C24A24E075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0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384507"/>
            <a:ext cx="4590574" cy="2945260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4443348"/>
            <a:ext cx="4050506" cy="2042490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9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450406"/>
            <a:ext cx="1164521" cy="71692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450406"/>
            <a:ext cx="3426053" cy="71692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6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2109075"/>
            <a:ext cx="4658082" cy="3519036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5661402"/>
            <a:ext cx="4658082" cy="1850578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82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82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7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2252027"/>
            <a:ext cx="2295287" cy="536765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2252027"/>
            <a:ext cx="2295287" cy="536765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42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0407"/>
            <a:ext cx="4658082" cy="16351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2073824"/>
            <a:ext cx="2284738" cy="101634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3090173"/>
            <a:ext cx="2284738" cy="45451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2073824"/>
            <a:ext cx="2295990" cy="101634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3090173"/>
            <a:ext cx="2295990" cy="45451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5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3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67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63986"/>
            <a:ext cx="1741858" cy="1973951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218054"/>
            <a:ext cx="2734092" cy="6011933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537936"/>
            <a:ext cx="1741858" cy="4701841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63986"/>
            <a:ext cx="1741858" cy="1973951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218054"/>
            <a:ext cx="2734092" cy="6011933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537936"/>
            <a:ext cx="1741858" cy="4701841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450407"/>
            <a:ext cx="4658082" cy="163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2252027"/>
            <a:ext cx="4658082" cy="536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7840972"/>
            <a:ext cx="1215152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0AD0E-9956-40D9-B793-E297EB5AD9B1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7840972"/>
            <a:ext cx="1822728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7840972"/>
            <a:ext cx="1215152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3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jpg"/><Relationship Id="rId21" Type="http://schemas.openxmlformats.org/officeDocument/2006/relationships/image" Target="../media/image19.jpg"/><Relationship Id="rId42" Type="http://schemas.openxmlformats.org/officeDocument/2006/relationships/image" Target="../media/image40.jpg"/><Relationship Id="rId63" Type="http://schemas.openxmlformats.org/officeDocument/2006/relationships/image" Target="../media/image61.jpg"/><Relationship Id="rId84" Type="http://schemas.openxmlformats.org/officeDocument/2006/relationships/image" Target="../media/image82.jpg"/><Relationship Id="rId138" Type="http://schemas.openxmlformats.org/officeDocument/2006/relationships/image" Target="../media/image136.jpg"/><Relationship Id="rId107" Type="http://schemas.openxmlformats.org/officeDocument/2006/relationships/image" Target="../media/image105.jpg"/><Relationship Id="rId11" Type="http://schemas.openxmlformats.org/officeDocument/2006/relationships/image" Target="../media/image9.jpg"/><Relationship Id="rId32" Type="http://schemas.openxmlformats.org/officeDocument/2006/relationships/image" Target="../media/image30.jpg"/><Relationship Id="rId53" Type="http://schemas.openxmlformats.org/officeDocument/2006/relationships/image" Target="../media/image51.jpg"/><Relationship Id="rId74" Type="http://schemas.openxmlformats.org/officeDocument/2006/relationships/image" Target="../media/image72.jpg"/><Relationship Id="rId128" Type="http://schemas.openxmlformats.org/officeDocument/2006/relationships/image" Target="../media/image126.jpg"/><Relationship Id="rId149" Type="http://schemas.openxmlformats.org/officeDocument/2006/relationships/image" Target="../media/image147.jpg"/><Relationship Id="rId5" Type="http://schemas.openxmlformats.org/officeDocument/2006/relationships/image" Target="../media/image3.jpg"/><Relationship Id="rId95" Type="http://schemas.openxmlformats.org/officeDocument/2006/relationships/image" Target="../media/image93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64" Type="http://schemas.openxmlformats.org/officeDocument/2006/relationships/image" Target="../media/image62.jpg"/><Relationship Id="rId69" Type="http://schemas.openxmlformats.org/officeDocument/2006/relationships/image" Target="../media/image67.jpg"/><Relationship Id="rId113" Type="http://schemas.openxmlformats.org/officeDocument/2006/relationships/image" Target="../media/image111.jpg"/><Relationship Id="rId118" Type="http://schemas.openxmlformats.org/officeDocument/2006/relationships/image" Target="../media/image116.jpg"/><Relationship Id="rId134" Type="http://schemas.openxmlformats.org/officeDocument/2006/relationships/image" Target="../media/image132.jpg"/><Relationship Id="rId139" Type="http://schemas.openxmlformats.org/officeDocument/2006/relationships/image" Target="../media/image137.jpg"/><Relationship Id="rId80" Type="http://schemas.openxmlformats.org/officeDocument/2006/relationships/image" Target="../media/image78.jpg"/><Relationship Id="rId85" Type="http://schemas.openxmlformats.org/officeDocument/2006/relationships/image" Target="../media/image83.jpg"/><Relationship Id="rId150" Type="http://schemas.openxmlformats.org/officeDocument/2006/relationships/image" Target="../media/image148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59" Type="http://schemas.openxmlformats.org/officeDocument/2006/relationships/image" Target="../media/image57.jpg"/><Relationship Id="rId103" Type="http://schemas.openxmlformats.org/officeDocument/2006/relationships/image" Target="../media/image101.jpg"/><Relationship Id="rId108" Type="http://schemas.openxmlformats.org/officeDocument/2006/relationships/image" Target="../media/image106.jpg"/><Relationship Id="rId124" Type="http://schemas.openxmlformats.org/officeDocument/2006/relationships/image" Target="../media/image122.jpg"/><Relationship Id="rId129" Type="http://schemas.openxmlformats.org/officeDocument/2006/relationships/image" Target="../media/image127.jpg"/><Relationship Id="rId54" Type="http://schemas.openxmlformats.org/officeDocument/2006/relationships/image" Target="../media/image52.jpg"/><Relationship Id="rId70" Type="http://schemas.openxmlformats.org/officeDocument/2006/relationships/image" Target="../media/image68.jpg"/><Relationship Id="rId75" Type="http://schemas.openxmlformats.org/officeDocument/2006/relationships/image" Target="../media/image73.jpg"/><Relationship Id="rId91" Type="http://schemas.openxmlformats.org/officeDocument/2006/relationships/image" Target="../media/image89.jpg"/><Relationship Id="rId96" Type="http://schemas.openxmlformats.org/officeDocument/2006/relationships/image" Target="../media/image94.jpg"/><Relationship Id="rId140" Type="http://schemas.openxmlformats.org/officeDocument/2006/relationships/image" Target="../media/image138.jpg"/><Relationship Id="rId145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49" Type="http://schemas.openxmlformats.org/officeDocument/2006/relationships/image" Target="../media/image47.jpg"/><Relationship Id="rId114" Type="http://schemas.openxmlformats.org/officeDocument/2006/relationships/image" Target="../media/image112.jpg"/><Relationship Id="rId119" Type="http://schemas.openxmlformats.org/officeDocument/2006/relationships/image" Target="../media/image117.jpg"/><Relationship Id="rId44" Type="http://schemas.openxmlformats.org/officeDocument/2006/relationships/image" Target="../media/image42.jpg"/><Relationship Id="rId60" Type="http://schemas.openxmlformats.org/officeDocument/2006/relationships/image" Target="../media/image58.jpg"/><Relationship Id="rId65" Type="http://schemas.openxmlformats.org/officeDocument/2006/relationships/image" Target="../media/image63.jpg"/><Relationship Id="rId81" Type="http://schemas.openxmlformats.org/officeDocument/2006/relationships/image" Target="../media/image79.jpg"/><Relationship Id="rId86" Type="http://schemas.openxmlformats.org/officeDocument/2006/relationships/image" Target="../media/image84.jpg"/><Relationship Id="rId130" Type="http://schemas.openxmlformats.org/officeDocument/2006/relationships/image" Target="../media/image128.jpg"/><Relationship Id="rId135" Type="http://schemas.openxmlformats.org/officeDocument/2006/relationships/image" Target="../media/image133.jpg"/><Relationship Id="rId151" Type="http://schemas.openxmlformats.org/officeDocument/2006/relationships/image" Target="../media/image149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9" Type="http://schemas.openxmlformats.org/officeDocument/2006/relationships/image" Target="../media/image37.jpg"/><Relationship Id="rId109" Type="http://schemas.openxmlformats.org/officeDocument/2006/relationships/image" Target="../media/image107.jpg"/><Relationship Id="rId34" Type="http://schemas.openxmlformats.org/officeDocument/2006/relationships/image" Target="../media/image32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6" Type="http://schemas.openxmlformats.org/officeDocument/2006/relationships/image" Target="../media/image74.jpg"/><Relationship Id="rId97" Type="http://schemas.openxmlformats.org/officeDocument/2006/relationships/image" Target="../media/image95.jpg"/><Relationship Id="rId104" Type="http://schemas.openxmlformats.org/officeDocument/2006/relationships/image" Target="../media/image102.jpg"/><Relationship Id="rId120" Type="http://schemas.openxmlformats.org/officeDocument/2006/relationships/image" Target="../media/image118.jpg"/><Relationship Id="rId125" Type="http://schemas.openxmlformats.org/officeDocument/2006/relationships/image" Target="../media/image123.jpg"/><Relationship Id="rId141" Type="http://schemas.openxmlformats.org/officeDocument/2006/relationships/image" Target="../media/image139.jpg"/><Relationship Id="rId146" Type="http://schemas.openxmlformats.org/officeDocument/2006/relationships/image" Target="../media/image144.jpg"/><Relationship Id="rId7" Type="http://schemas.openxmlformats.org/officeDocument/2006/relationships/image" Target="../media/image5.jpg"/><Relationship Id="rId71" Type="http://schemas.openxmlformats.org/officeDocument/2006/relationships/image" Target="../media/image69.jpg"/><Relationship Id="rId92" Type="http://schemas.openxmlformats.org/officeDocument/2006/relationships/image" Target="../media/image90.jp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jpg"/><Relationship Id="rId24" Type="http://schemas.openxmlformats.org/officeDocument/2006/relationships/image" Target="../media/image22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66" Type="http://schemas.openxmlformats.org/officeDocument/2006/relationships/image" Target="../media/image64.jpg"/><Relationship Id="rId87" Type="http://schemas.openxmlformats.org/officeDocument/2006/relationships/image" Target="../media/image85.jpg"/><Relationship Id="rId110" Type="http://schemas.openxmlformats.org/officeDocument/2006/relationships/image" Target="../media/image108.jpg"/><Relationship Id="rId115" Type="http://schemas.openxmlformats.org/officeDocument/2006/relationships/image" Target="../media/image113.jpg"/><Relationship Id="rId131" Type="http://schemas.openxmlformats.org/officeDocument/2006/relationships/image" Target="../media/image129.jpg"/><Relationship Id="rId136" Type="http://schemas.openxmlformats.org/officeDocument/2006/relationships/image" Target="../media/image134.jpg"/><Relationship Id="rId61" Type="http://schemas.openxmlformats.org/officeDocument/2006/relationships/image" Target="../media/image59.jpg"/><Relationship Id="rId82" Type="http://schemas.openxmlformats.org/officeDocument/2006/relationships/image" Target="../media/image80.jpg"/><Relationship Id="rId152" Type="http://schemas.openxmlformats.org/officeDocument/2006/relationships/image" Target="../media/image150.jpg"/><Relationship Id="rId19" Type="http://schemas.openxmlformats.org/officeDocument/2006/relationships/image" Target="../media/image17.jpg"/><Relationship Id="rId14" Type="http://schemas.openxmlformats.org/officeDocument/2006/relationships/image" Target="../media/image12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56" Type="http://schemas.openxmlformats.org/officeDocument/2006/relationships/image" Target="../media/image54.jpg"/><Relationship Id="rId77" Type="http://schemas.openxmlformats.org/officeDocument/2006/relationships/image" Target="../media/image75.jpg"/><Relationship Id="rId100" Type="http://schemas.openxmlformats.org/officeDocument/2006/relationships/image" Target="../media/image98.jpg"/><Relationship Id="rId105" Type="http://schemas.openxmlformats.org/officeDocument/2006/relationships/image" Target="../media/image103.jpg"/><Relationship Id="rId126" Type="http://schemas.openxmlformats.org/officeDocument/2006/relationships/image" Target="../media/image124.jpg"/><Relationship Id="rId147" Type="http://schemas.openxmlformats.org/officeDocument/2006/relationships/image" Target="../media/image145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72" Type="http://schemas.openxmlformats.org/officeDocument/2006/relationships/image" Target="../media/image70.jpg"/><Relationship Id="rId93" Type="http://schemas.openxmlformats.org/officeDocument/2006/relationships/image" Target="../media/image91.jpg"/><Relationship Id="rId98" Type="http://schemas.openxmlformats.org/officeDocument/2006/relationships/image" Target="../media/image96.jpg"/><Relationship Id="rId121" Type="http://schemas.openxmlformats.org/officeDocument/2006/relationships/image" Target="../media/image119.jpg"/><Relationship Id="rId142" Type="http://schemas.openxmlformats.org/officeDocument/2006/relationships/image" Target="../media/image140.jpg"/><Relationship Id="rId3" Type="http://schemas.openxmlformats.org/officeDocument/2006/relationships/image" Target="../media/image1.jpg"/><Relationship Id="rId25" Type="http://schemas.openxmlformats.org/officeDocument/2006/relationships/image" Target="../media/image23.jpg"/><Relationship Id="rId46" Type="http://schemas.openxmlformats.org/officeDocument/2006/relationships/image" Target="../media/image44.jpg"/><Relationship Id="rId67" Type="http://schemas.openxmlformats.org/officeDocument/2006/relationships/image" Target="../media/image65.jpg"/><Relationship Id="rId116" Type="http://schemas.openxmlformats.org/officeDocument/2006/relationships/image" Target="../media/image114.jpg"/><Relationship Id="rId137" Type="http://schemas.openxmlformats.org/officeDocument/2006/relationships/image" Target="../media/image135.jp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62" Type="http://schemas.openxmlformats.org/officeDocument/2006/relationships/image" Target="../media/image60.jpg"/><Relationship Id="rId83" Type="http://schemas.openxmlformats.org/officeDocument/2006/relationships/image" Target="../media/image81.jpg"/><Relationship Id="rId88" Type="http://schemas.openxmlformats.org/officeDocument/2006/relationships/image" Target="../media/image86.jpg"/><Relationship Id="rId111" Type="http://schemas.openxmlformats.org/officeDocument/2006/relationships/image" Target="../media/image109.jpg"/><Relationship Id="rId132" Type="http://schemas.openxmlformats.org/officeDocument/2006/relationships/image" Target="../media/image130.jpg"/><Relationship Id="rId15" Type="http://schemas.openxmlformats.org/officeDocument/2006/relationships/image" Target="../media/image13.jpg"/><Relationship Id="rId36" Type="http://schemas.openxmlformats.org/officeDocument/2006/relationships/image" Target="../media/image34.jpg"/><Relationship Id="rId57" Type="http://schemas.openxmlformats.org/officeDocument/2006/relationships/image" Target="../media/image55.jpg"/><Relationship Id="rId106" Type="http://schemas.openxmlformats.org/officeDocument/2006/relationships/image" Target="../media/image104.jpg"/><Relationship Id="rId127" Type="http://schemas.openxmlformats.org/officeDocument/2006/relationships/image" Target="../media/image125.jpg"/><Relationship Id="rId10" Type="http://schemas.openxmlformats.org/officeDocument/2006/relationships/image" Target="../media/image8.jpg"/><Relationship Id="rId31" Type="http://schemas.openxmlformats.org/officeDocument/2006/relationships/image" Target="../media/image29.jpg"/><Relationship Id="rId52" Type="http://schemas.openxmlformats.org/officeDocument/2006/relationships/image" Target="../media/image50.jpg"/><Relationship Id="rId73" Type="http://schemas.openxmlformats.org/officeDocument/2006/relationships/image" Target="../media/image71.jpg"/><Relationship Id="rId78" Type="http://schemas.openxmlformats.org/officeDocument/2006/relationships/image" Target="../media/image76.jpg"/><Relationship Id="rId94" Type="http://schemas.openxmlformats.org/officeDocument/2006/relationships/image" Target="../media/image92.jpg"/><Relationship Id="rId99" Type="http://schemas.openxmlformats.org/officeDocument/2006/relationships/image" Target="../media/image97.jpg"/><Relationship Id="rId101" Type="http://schemas.openxmlformats.org/officeDocument/2006/relationships/image" Target="../media/image99.jpg"/><Relationship Id="rId122" Type="http://schemas.openxmlformats.org/officeDocument/2006/relationships/image" Target="../media/image120.jpg"/><Relationship Id="rId143" Type="http://schemas.openxmlformats.org/officeDocument/2006/relationships/image" Target="../media/image141.jpg"/><Relationship Id="rId148" Type="http://schemas.openxmlformats.org/officeDocument/2006/relationships/image" Target="../media/image146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26" Type="http://schemas.openxmlformats.org/officeDocument/2006/relationships/image" Target="../media/image24.jpg"/><Relationship Id="rId47" Type="http://schemas.openxmlformats.org/officeDocument/2006/relationships/image" Target="../media/image45.jpg"/><Relationship Id="rId68" Type="http://schemas.openxmlformats.org/officeDocument/2006/relationships/image" Target="../media/image66.jpg"/><Relationship Id="rId89" Type="http://schemas.openxmlformats.org/officeDocument/2006/relationships/image" Target="../media/image87.jpg"/><Relationship Id="rId112" Type="http://schemas.openxmlformats.org/officeDocument/2006/relationships/image" Target="../media/image110.jpg"/><Relationship Id="rId133" Type="http://schemas.openxmlformats.org/officeDocument/2006/relationships/image" Target="../media/image131.jpg"/><Relationship Id="rId16" Type="http://schemas.openxmlformats.org/officeDocument/2006/relationships/image" Target="../media/image14.jpg"/><Relationship Id="rId37" Type="http://schemas.openxmlformats.org/officeDocument/2006/relationships/image" Target="../media/image35.jpg"/><Relationship Id="rId58" Type="http://schemas.openxmlformats.org/officeDocument/2006/relationships/image" Target="../media/image56.jpg"/><Relationship Id="rId79" Type="http://schemas.openxmlformats.org/officeDocument/2006/relationships/image" Target="../media/image77.jpg"/><Relationship Id="rId102" Type="http://schemas.openxmlformats.org/officeDocument/2006/relationships/image" Target="../media/image100.jpg"/><Relationship Id="rId123" Type="http://schemas.openxmlformats.org/officeDocument/2006/relationships/image" Target="../media/image121.jpg"/><Relationship Id="rId144" Type="http://schemas.openxmlformats.org/officeDocument/2006/relationships/image" Target="../media/image142.jpg"/><Relationship Id="rId90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组合 630">
            <a:extLst>
              <a:ext uri="{FF2B5EF4-FFF2-40B4-BE49-F238E27FC236}">
                <a16:creationId xmlns:a16="http://schemas.microsoft.com/office/drawing/2014/main" id="{52CF1383-1EC9-AD5E-3FA4-1DFF2660AD44}"/>
              </a:ext>
            </a:extLst>
          </p:cNvPr>
          <p:cNvGrpSpPr/>
          <p:nvPr/>
        </p:nvGrpSpPr>
        <p:grpSpPr>
          <a:xfrm>
            <a:off x="-961" y="0"/>
            <a:ext cx="5401636" cy="8472670"/>
            <a:chOff x="-961" y="-3403"/>
            <a:chExt cx="5401636" cy="847267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6F032E-7B21-22D8-ADC5-4D55F9F1CCD4}"/>
                </a:ext>
              </a:extLst>
            </p:cNvPr>
            <p:cNvSpPr txBox="1"/>
            <p:nvPr/>
          </p:nvSpPr>
          <p:spPr>
            <a:xfrm>
              <a:off x="51840" y="56126"/>
              <a:ext cx="5810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输入图片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CCE11C-C00F-1E4F-2DF8-DD4E15C857B1}"/>
                </a:ext>
              </a:extLst>
            </p:cNvPr>
            <p:cNvSpPr txBox="1"/>
            <p:nvPr/>
          </p:nvSpPr>
          <p:spPr>
            <a:xfrm>
              <a:off x="809622" y="-3403"/>
              <a:ext cx="6400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摄像机视角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03712AA-A58A-3F43-8DEB-F0A5A9203A6E}"/>
                </a:ext>
              </a:extLst>
            </p:cNvPr>
            <p:cNvSpPr txBox="1"/>
            <p:nvPr/>
          </p:nvSpPr>
          <p:spPr>
            <a:xfrm>
              <a:off x="1901109" y="-1022"/>
              <a:ext cx="5400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侧面视角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A554C5-3BBE-3A28-6EAE-B748064F62FB}"/>
                </a:ext>
              </a:extLst>
            </p:cNvPr>
            <p:cNvSpPr txBox="1"/>
            <p:nvPr/>
          </p:nvSpPr>
          <p:spPr>
            <a:xfrm>
              <a:off x="628104" y="163284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PHOSA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CD38F38-2CC7-8289-658F-E829A6B69224}"/>
                </a:ext>
              </a:extLst>
            </p:cNvPr>
            <p:cNvSpPr txBox="1"/>
            <p:nvPr/>
          </p:nvSpPr>
          <p:spPr>
            <a:xfrm>
              <a:off x="1171027" y="156154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5AFD516-1546-98AD-F302-01D5DB3819DA}"/>
                </a:ext>
              </a:extLst>
            </p:cNvPr>
            <p:cNvSpPr txBox="1"/>
            <p:nvPr/>
          </p:nvSpPr>
          <p:spPr>
            <a:xfrm>
              <a:off x="1632990" y="165688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PHOSA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9BD244-BFDE-A084-AD43-8C33979A31D5}"/>
                </a:ext>
              </a:extLst>
            </p:cNvPr>
            <p:cNvSpPr txBox="1"/>
            <p:nvPr/>
          </p:nvSpPr>
          <p:spPr>
            <a:xfrm>
              <a:off x="2239288" y="163326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22549BD-0793-0A9B-45FB-C1D557B15A32}"/>
                </a:ext>
              </a:extLst>
            </p:cNvPr>
            <p:cNvSpPr txBox="1"/>
            <p:nvPr/>
          </p:nvSpPr>
          <p:spPr>
            <a:xfrm>
              <a:off x="2747139" y="56127"/>
              <a:ext cx="5810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输入图片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F350C3C-CB28-9A4B-98B7-7457F62453D3}"/>
                </a:ext>
              </a:extLst>
            </p:cNvPr>
            <p:cNvSpPr txBox="1"/>
            <p:nvPr/>
          </p:nvSpPr>
          <p:spPr>
            <a:xfrm>
              <a:off x="3504920" y="-3403"/>
              <a:ext cx="6400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摄像机视角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BB99DAD-4821-A4FC-EBAF-9F0BD0D163CA}"/>
                </a:ext>
              </a:extLst>
            </p:cNvPr>
            <p:cNvSpPr txBox="1"/>
            <p:nvPr/>
          </p:nvSpPr>
          <p:spPr>
            <a:xfrm>
              <a:off x="4596407" y="-1022"/>
              <a:ext cx="5400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侧面视角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7FEF1A1-53D3-7D23-B003-81EBC7092931}"/>
                </a:ext>
              </a:extLst>
            </p:cNvPr>
            <p:cNvSpPr txBox="1"/>
            <p:nvPr/>
          </p:nvSpPr>
          <p:spPr>
            <a:xfrm>
              <a:off x="3323402" y="163284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PHOSA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2254561-D105-67A6-277B-6A7B7E281F8C}"/>
                </a:ext>
              </a:extLst>
            </p:cNvPr>
            <p:cNvSpPr txBox="1"/>
            <p:nvPr/>
          </p:nvSpPr>
          <p:spPr>
            <a:xfrm>
              <a:off x="3866325" y="156154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CAAADD9-2424-3632-4D6F-417EE0CFEE4D}"/>
                </a:ext>
              </a:extLst>
            </p:cNvPr>
            <p:cNvSpPr txBox="1"/>
            <p:nvPr/>
          </p:nvSpPr>
          <p:spPr>
            <a:xfrm>
              <a:off x="4328289" y="165688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PHOSA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F65EA3C-6900-89F4-3217-67BCEDD3A251}"/>
                </a:ext>
              </a:extLst>
            </p:cNvPr>
            <p:cNvSpPr txBox="1"/>
            <p:nvPr/>
          </p:nvSpPr>
          <p:spPr>
            <a:xfrm>
              <a:off x="4934586" y="163325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pic>
          <p:nvPicPr>
            <p:cNvPr id="3" name="图片 2" descr="图片包含 男人, 舞台, 播放器, 监控&#10;&#10;描述已自动生成">
              <a:extLst>
                <a:ext uri="{FF2B5EF4-FFF2-40B4-BE49-F238E27FC236}">
                  <a16:creationId xmlns:a16="http://schemas.microsoft.com/office/drawing/2014/main" id="{91B17C51-79A9-CB6F-98E2-94382220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1914"/>
              <a:ext cx="540000" cy="540000"/>
            </a:xfrm>
            <a:prstGeom prst="rect">
              <a:avLst/>
            </a:prstGeom>
          </p:spPr>
        </p:pic>
        <p:pic>
          <p:nvPicPr>
            <p:cNvPr id="5" name="图片 4" descr="图形用户界面&#10;&#10;描述已自动生成">
              <a:extLst>
                <a:ext uri="{FF2B5EF4-FFF2-40B4-BE49-F238E27FC236}">
                  <a16:creationId xmlns:a16="http://schemas.microsoft.com/office/drawing/2014/main" id="{90C5B2D2-9B14-B592-ED99-FD74809B3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00" y="391914"/>
              <a:ext cx="540000" cy="540000"/>
            </a:xfrm>
            <a:prstGeom prst="rect">
              <a:avLst/>
            </a:prstGeom>
          </p:spPr>
        </p:pic>
        <p:pic>
          <p:nvPicPr>
            <p:cNvPr id="7" name="图片 6" descr="图形用户界面&#10;&#10;低可信度描述已自动生成">
              <a:extLst>
                <a:ext uri="{FF2B5EF4-FFF2-40B4-BE49-F238E27FC236}">
                  <a16:creationId xmlns:a16="http://schemas.microsoft.com/office/drawing/2014/main" id="{534E28C4-ADA1-0627-8F2C-B0B03CBAD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000" y="391914"/>
              <a:ext cx="540000" cy="540000"/>
            </a:xfrm>
            <a:prstGeom prst="rect">
              <a:avLst/>
            </a:prstGeom>
          </p:spPr>
        </p:pic>
        <p:pic>
          <p:nvPicPr>
            <p:cNvPr id="9" name="图片 8" descr="卡通人物&#10;&#10;低可信度描述已自动生成">
              <a:extLst>
                <a:ext uri="{FF2B5EF4-FFF2-40B4-BE49-F238E27FC236}">
                  <a16:creationId xmlns:a16="http://schemas.microsoft.com/office/drawing/2014/main" id="{5189E525-A93E-17D7-12D6-14099B9B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00" y="391914"/>
              <a:ext cx="540000" cy="540000"/>
            </a:xfrm>
            <a:prstGeom prst="rect">
              <a:avLst/>
            </a:prstGeom>
          </p:spPr>
        </p:pic>
        <p:pic>
          <p:nvPicPr>
            <p:cNvPr id="11" name="图片 10" descr="卡通人物&#10;&#10;低可信度描述已自动生成">
              <a:extLst>
                <a:ext uri="{FF2B5EF4-FFF2-40B4-BE49-F238E27FC236}">
                  <a16:creationId xmlns:a16="http://schemas.microsoft.com/office/drawing/2014/main" id="{7A4045F5-8033-C176-F6E3-FD7FD786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82" y="391914"/>
              <a:ext cx="540000" cy="540000"/>
            </a:xfrm>
            <a:prstGeom prst="rect">
              <a:avLst/>
            </a:prstGeom>
          </p:spPr>
        </p:pic>
        <p:pic>
          <p:nvPicPr>
            <p:cNvPr id="13" name="图片 12" descr="人的照片上写着字&#10;&#10;中度可信度描述已自动生成">
              <a:extLst>
                <a:ext uri="{FF2B5EF4-FFF2-40B4-BE49-F238E27FC236}">
                  <a16:creationId xmlns:a16="http://schemas.microsoft.com/office/drawing/2014/main" id="{C1779504-6F1E-3436-EE01-EB0C466B9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676" y="391914"/>
              <a:ext cx="540000" cy="540000"/>
            </a:xfrm>
            <a:prstGeom prst="rect">
              <a:avLst/>
            </a:prstGeom>
          </p:spPr>
        </p:pic>
        <p:pic>
          <p:nvPicPr>
            <p:cNvPr id="15" name="图片 14" descr="图形用户界面, 网站&#10;&#10;描述已自动生成">
              <a:extLst>
                <a:ext uri="{FF2B5EF4-FFF2-40B4-BE49-F238E27FC236}">
                  <a16:creationId xmlns:a16="http://schemas.microsoft.com/office/drawing/2014/main" id="{79D23F63-4CF7-79A5-E5C5-1BC4A602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6" y="391914"/>
              <a:ext cx="540000" cy="540000"/>
            </a:xfrm>
            <a:prstGeom prst="rect">
              <a:avLst/>
            </a:prstGeom>
          </p:spPr>
        </p:pic>
        <p:pic>
          <p:nvPicPr>
            <p:cNvPr id="17" name="图片 16" descr="图形用户界面, 网站, 日历&#10;&#10;描述已自动生成">
              <a:extLst>
                <a:ext uri="{FF2B5EF4-FFF2-40B4-BE49-F238E27FC236}">
                  <a16:creationId xmlns:a16="http://schemas.microsoft.com/office/drawing/2014/main" id="{818BD933-3555-D764-6D0B-C0CDDBD45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389" y="391914"/>
              <a:ext cx="540000" cy="540000"/>
            </a:xfrm>
            <a:prstGeom prst="rect">
              <a:avLst/>
            </a:prstGeom>
          </p:spPr>
        </p:pic>
        <p:pic>
          <p:nvPicPr>
            <p:cNvPr id="19" name="图片 18" descr="图片包含 飞机, 空气, 飞行, 旧&#10;&#10;描述已自动生成">
              <a:extLst>
                <a:ext uri="{FF2B5EF4-FFF2-40B4-BE49-F238E27FC236}">
                  <a16:creationId xmlns:a16="http://schemas.microsoft.com/office/drawing/2014/main" id="{F8BCF408-1F71-64D8-9740-D0D7F2F5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02" y="391914"/>
              <a:ext cx="540000" cy="540000"/>
            </a:xfrm>
            <a:prstGeom prst="rect">
              <a:avLst/>
            </a:prstGeom>
          </p:spPr>
        </p:pic>
        <p:pic>
          <p:nvPicPr>
            <p:cNvPr id="21" name="图片 20" descr="图示&#10;&#10;低可信度描述已自动生成">
              <a:extLst>
                <a:ext uri="{FF2B5EF4-FFF2-40B4-BE49-F238E27FC236}">
                  <a16:creationId xmlns:a16="http://schemas.microsoft.com/office/drawing/2014/main" id="{74EE5D9E-979C-F6E8-623E-BF51139B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528" y="389551"/>
              <a:ext cx="540000" cy="540000"/>
            </a:xfrm>
            <a:prstGeom prst="rect">
              <a:avLst/>
            </a:prstGeom>
          </p:spPr>
        </p:pic>
        <p:pic>
          <p:nvPicPr>
            <p:cNvPr id="97" name="图片 96" descr="人的照片上写着字&#10;&#10;描述已自动生成">
              <a:extLst>
                <a:ext uri="{FF2B5EF4-FFF2-40B4-BE49-F238E27FC236}">
                  <a16:creationId xmlns:a16="http://schemas.microsoft.com/office/drawing/2014/main" id="{B93D0BDB-23CB-65B8-FDAE-3BAFDA7A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29551"/>
              <a:ext cx="540000" cy="540000"/>
            </a:xfrm>
            <a:prstGeom prst="rect">
              <a:avLst/>
            </a:prstGeom>
          </p:spPr>
        </p:pic>
        <p:pic>
          <p:nvPicPr>
            <p:cNvPr id="150" name="图片 149" descr="图片包含 室内, 桌子, 电脑, 监控&#10;&#10;描述已自动生成">
              <a:extLst>
                <a:ext uri="{FF2B5EF4-FFF2-40B4-BE49-F238E27FC236}">
                  <a16:creationId xmlns:a16="http://schemas.microsoft.com/office/drawing/2014/main" id="{37D89284-997A-9A29-18DB-E582D819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87" y="929551"/>
              <a:ext cx="540000" cy="540000"/>
            </a:xfrm>
            <a:prstGeom prst="rect">
              <a:avLst/>
            </a:prstGeom>
          </p:spPr>
        </p:pic>
        <p:pic>
          <p:nvPicPr>
            <p:cNvPr id="156" name="图片 155" descr="卡通人物&#10;&#10;中度可信度描述已自动生成">
              <a:extLst>
                <a:ext uri="{FF2B5EF4-FFF2-40B4-BE49-F238E27FC236}">
                  <a16:creationId xmlns:a16="http://schemas.microsoft.com/office/drawing/2014/main" id="{E611459F-1A57-FAFA-F652-EF11AE24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193" y="929551"/>
              <a:ext cx="540000" cy="540000"/>
            </a:xfrm>
            <a:prstGeom prst="rect">
              <a:avLst/>
            </a:prstGeom>
          </p:spPr>
        </p:pic>
        <p:pic>
          <p:nvPicPr>
            <p:cNvPr id="170" name="图片 169" descr="图片包含 棒球, 男人, 播放器, 游戏机&#10;&#10;描述已自动生成">
              <a:extLst>
                <a:ext uri="{FF2B5EF4-FFF2-40B4-BE49-F238E27FC236}">
                  <a16:creationId xmlns:a16="http://schemas.microsoft.com/office/drawing/2014/main" id="{3180F484-216A-7841-8D6C-8A0552CFE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286" y="929551"/>
              <a:ext cx="540000" cy="540000"/>
            </a:xfrm>
            <a:prstGeom prst="rect">
              <a:avLst/>
            </a:prstGeom>
          </p:spPr>
        </p:pic>
        <p:pic>
          <p:nvPicPr>
            <p:cNvPr id="177" name="图片 176" descr="图片包含 游戏机, 男人&#10;&#10;描述已自动生成">
              <a:extLst>
                <a:ext uri="{FF2B5EF4-FFF2-40B4-BE49-F238E27FC236}">
                  <a16:creationId xmlns:a16="http://schemas.microsoft.com/office/drawing/2014/main" id="{895856D1-8844-07B4-2FE9-3DC21D540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764" y="929551"/>
              <a:ext cx="540000" cy="540000"/>
            </a:xfrm>
            <a:prstGeom prst="rect">
              <a:avLst/>
            </a:prstGeom>
          </p:spPr>
        </p:pic>
        <p:pic>
          <p:nvPicPr>
            <p:cNvPr id="179" name="图片 178" descr="图片包含 运动, 男人, 站, 蓝色&#10;&#10;描述已自动生成">
              <a:extLst>
                <a:ext uri="{FF2B5EF4-FFF2-40B4-BE49-F238E27FC236}">
                  <a16:creationId xmlns:a16="http://schemas.microsoft.com/office/drawing/2014/main" id="{E7916C97-3F04-9321-6C8F-8185EAAE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338" y="929551"/>
              <a:ext cx="540000" cy="540000"/>
            </a:xfrm>
            <a:prstGeom prst="rect">
              <a:avLst/>
            </a:prstGeom>
          </p:spPr>
        </p:pic>
        <p:pic>
          <p:nvPicPr>
            <p:cNvPr id="181" name="图片 180" descr="图片包含 室内, 蓝色, 站, 桌子&#10;&#10;描述已自动生成">
              <a:extLst>
                <a:ext uri="{FF2B5EF4-FFF2-40B4-BE49-F238E27FC236}">
                  <a16:creationId xmlns:a16="http://schemas.microsoft.com/office/drawing/2014/main" id="{A4998117-5B4B-38D3-B95F-692B8FB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338" y="929551"/>
              <a:ext cx="540000" cy="540000"/>
            </a:xfrm>
            <a:prstGeom prst="rect">
              <a:avLst/>
            </a:prstGeom>
          </p:spPr>
        </p:pic>
        <p:pic>
          <p:nvPicPr>
            <p:cNvPr id="183" name="图片 182" descr="图片包含 室内, 蓝色, 桌子, 站&#10;&#10;描述已自动生成">
              <a:extLst>
                <a:ext uri="{FF2B5EF4-FFF2-40B4-BE49-F238E27FC236}">
                  <a16:creationId xmlns:a16="http://schemas.microsoft.com/office/drawing/2014/main" id="{4DED1A1F-C6C7-D5BB-F1C9-C264D4F16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7933" y="929551"/>
              <a:ext cx="540000" cy="540000"/>
            </a:xfrm>
            <a:prstGeom prst="rect">
              <a:avLst/>
            </a:prstGeom>
          </p:spPr>
        </p:pic>
        <p:pic>
          <p:nvPicPr>
            <p:cNvPr id="185" name="图片 184" descr="卡通人物&#10;&#10;描述已自动生成">
              <a:extLst>
                <a:ext uri="{FF2B5EF4-FFF2-40B4-BE49-F238E27FC236}">
                  <a16:creationId xmlns:a16="http://schemas.microsoft.com/office/drawing/2014/main" id="{5F495654-18A8-5976-17C5-02AACDD50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78" y="928370"/>
              <a:ext cx="540000" cy="540000"/>
            </a:xfrm>
            <a:prstGeom prst="rect">
              <a:avLst/>
            </a:prstGeom>
          </p:spPr>
        </p:pic>
        <p:pic>
          <p:nvPicPr>
            <p:cNvPr id="187" name="图片 186" descr="卡通人物&#10;&#10;中度可信度描述已自动生成">
              <a:extLst>
                <a:ext uri="{FF2B5EF4-FFF2-40B4-BE49-F238E27FC236}">
                  <a16:creationId xmlns:a16="http://schemas.microsoft.com/office/drawing/2014/main" id="{2B58F50D-A724-259A-15A8-6814562B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095" y="926007"/>
              <a:ext cx="540000" cy="540000"/>
            </a:xfrm>
            <a:prstGeom prst="rect">
              <a:avLst/>
            </a:prstGeom>
          </p:spPr>
        </p:pic>
        <p:pic>
          <p:nvPicPr>
            <p:cNvPr id="189" name="图片 188" descr="戴帽子的男人在球场上&#10;&#10;低可信度描述已自动生成">
              <a:extLst>
                <a:ext uri="{FF2B5EF4-FFF2-40B4-BE49-F238E27FC236}">
                  <a16:creationId xmlns:a16="http://schemas.microsoft.com/office/drawing/2014/main" id="{32F514FA-2034-4F2B-8CC2-C101E817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" y="1467188"/>
              <a:ext cx="540000" cy="540000"/>
            </a:xfrm>
            <a:prstGeom prst="rect">
              <a:avLst/>
            </a:prstGeom>
          </p:spPr>
        </p:pic>
        <p:pic>
          <p:nvPicPr>
            <p:cNvPr id="191" name="图片 190" descr="男人站在草地上&#10;&#10;中度可信度描述已自动生成">
              <a:extLst>
                <a:ext uri="{FF2B5EF4-FFF2-40B4-BE49-F238E27FC236}">
                  <a16:creationId xmlns:a16="http://schemas.microsoft.com/office/drawing/2014/main" id="{AC3FC6E2-8FA4-547E-1444-6F33BB088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24" y="1467188"/>
              <a:ext cx="540000" cy="540000"/>
            </a:xfrm>
            <a:prstGeom prst="rect">
              <a:avLst/>
            </a:prstGeom>
          </p:spPr>
        </p:pic>
        <p:pic>
          <p:nvPicPr>
            <p:cNvPr id="321" name="图片 320" descr="男人拿着球&#10;&#10;描述已自动生成">
              <a:extLst>
                <a:ext uri="{FF2B5EF4-FFF2-40B4-BE49-F238E27FC236}">
                  <a16:creationId xmlns:a16="http://schemas.microsoft.com/office/drawing/2014/main" id="{450B8F58-8974-03D8-46EE-C39FED024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11" y="1467188"/>
              <a:ext cx="540000" cy="540000"/>
            </a:xfrm>
            <a:prstGeom prst="rect">
              <a:avLst/>
            </a:prstGeom>
          </p:spPr>
        </p:pic>
        <p:pic>
          <p:nvPicPr>
            <p:cNvPr id="323" name="图片 322" descr="卡通人物&#10;&#10;低可信度描述已自动生成">
              <a:extLst>
                <a:ext uri="{FF2B5EF4-FFF2-40B4-BE49-F238E27FC236}">
                  <a16:creationId xmlns:a16="http://schemas.microsoft.com/office/drawing/2014/main" id="{2AC53337-9496-5E2F-1A54-84D15FAC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512" y="1464825"/>
              <a:ext cx="540000" cy="540000"/>
            </a:xfrm>
            <a:prstGeom prst="rect">
              <a:avLst/>
            </a:prstGeom>
          </p:spPr>
        </p:pic>
        <p:pic>
          <p:nvPicPr>
            <p:cNvPr id="365" name="图片 364" descr="图片包含 游戏机, 鸟&#10;&#10;描述已自动生成">
              <a:extLst>
                <a:ext uri="{FF2B5EF4-FFF2-40B4-BE49-F238E27FC236}">
                  <a16:creationId xmlns:a16="http://schemas.microsoft.com/office/drawing/2014/main" id="{EF2D7258-82FC-FEE1-5A73-CEC66B900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38" y="1464825"/>
              <a:ext cx="540000" cy="540000"/>
            </a:xfrm>
            <a:prstGeom prst="rect">
              <a:avLst/>
            </a:prstGeom>
          </p:spPr>
        </p:pic>
        <p:pic>
          <p:nvPicPr>
            <p:cNvPr id="376" name="图片 375" descr="男人在打棒球&#10;&#10;中度可信度描述已自动生成">
              <a:extLst>
                <a:ext uri="{FF2B5EF4-FFF2-40B4-BE49-F238E27FC236}">
                  <a16:creationId xmlns:a16="http://schemas.microsoft.com/office/drawing/2014/main" id="{A51ABB31-F6CE-FFC1-4057-66EE4A5A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243" y="1464825"/>
              <a:ext cx="540000" cy="540000"/>
            </a:xfrm>
            <a:prstGeom prst="rect">
              <a:avLst/>
            </a:prstGeom>
          </p:spPr>
        </p:pic>
        <p:pic>
          <p:nvPicPr>
            <p:cNvPr id="378" name="图片 377" descr="人在打棒球&#10;&#10;中度可信度描述已自动生成">
              <a:extLst>
                <a:ext uri="{FF2B5EF4-FFF2-40B4-BE49-F238E27FC236}">
                  <a16:creationId xmlns:a16="http://schemas.microsoft.com/office/drawing/2014/main" id="{F3918897-D192-966A-E50E-5402AE4F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905" y="1464825"/>
              <a:ext cx="540000" cy="540000"/>
            </a:xfrm>
            <a:prstGeom prst="rect">
              <a:avLst/>
            </a:prstGeom>
          </p:spPr>
        </p:pic>
        <p:pic>
          <p:nvPicPr>
            <p:cNvPr id="380" name="图片 379" descr="打棒球的人&#10;&#10;描述已自动生成">
              <a:extLst>
                <a:ext uri="{FF2B5EF4-FFF2-40B4-BE49-F238E27FC236}">
                  <a16:creationId xmlns:a16="http://schemas.microsoft.com/office/drawing/2014/main" id="{E4D54AE2-0B95-DFDF-7F57-C5E54AB1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845" y="1467206"/>
              <a:ext cx="540000" cy="540000"/>
            </a:xfrm>
            <a:prstGeom prst="rect">
              <a:avLst/>
            </a:prstGeom>
          </p:spPr>
        </p:pic>
        <p:pic>
          <p:nvPicPr>
            <p:cNvPr id="382" name="图片 381" descr="人拿着棒球棍&#10;&#10;描述已自动生成">
              <a:extLst>
                <a:ext uri="{FF2B5EF4-FFF2-40B4-BE49-F238E27FC236}">
                  <a16:creationId xmlns:a16="http://schemas.microsoft.com/office/drawing/2014/main" id="{38943A69-7F9D-E1D3-C211-AEDB7C35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78" y="1469551"/>
              <a:ext cx="540000" cy="540000"/>
            </a:xfrm>
            <a:prstGeom prst="rect">
              <a:avLst/>
            </a:prstGeom>
          </p:spPr>
        </p:pic>
        <p:pic>
          <p:nvPicPr>
            <p:cNvPr id="384" name="图片 383" descr="游戏机里面的人物&#10;&#10;低可信度描述已自动生成">
              <a:extLst>
                <a:ext uri="{FF2B5EF4-FFF2-40B4-BE49-F238E27FC236}">
                  <a16:creationId xmlns:a16="http://schemas.microsoft.com/office/drawing/2014/main" id="{C0F8FDFD-B58A-5E97-7D4A-E98278B8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395" y="1463644"/>
              <a:ext cx="540000" cy="540000"/>
            </a:xfrm>
            <a:prstGeom prst="rect">
              <a:avLst/>
            </a:prstGeom>
          </p:spPr>
        </p:pic>
        <p:pic>
          <p:nvPicPr>
            <p:cNvPr id="386" name="图片 385" descr="戴帽子的人在球场打棒球&#10;&#10;低可信度描述已自动生成">
              <a:extLst>
                <a:ext uri="{FF2B5EF4-FFF2-40B4-BE49-F238E27FC236}">
                  <a16:creationId xmlns:a16="http://schemas.microsoft.com/office/drawing/2014/main" id="{B20D55AA-0124-9070-4D5D-B39D64482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" y="2006025"/>
              <a:ext cx="540000" cy="540000"/>
            </a:xfrm>
            <a:prstGeom prst="rect">
              <a:avLst/>
            </a:prstGeom>
          </p:spPr>
        </p:pic>
        <p:pic>
          <p:nvPicPr>
            <p:cNvPr id="388" name="图片 387" descr="人在打棒球&#10;&#10;中度可信度描述已自动生成">
              <a:extLst>
                <a:ext uri="{FF2B5EF4-FFF2-40B4-BE49-F238E27FC236}">
                  <a16:creationId xmlns:a16="http://schemas.microsoft.com/office/drawing/2014/main" id="{29068B14-67FD-B3A0-4DB7-725A1273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2" y="2006025"/>
              <a:ext cx="540000" cy="540000"/>
            </a:xfrm>
            <a:prstGeom prst="rect">
              <a:avLst/>
            </a:prstGeom>
          </p:spPr>
        </p:pic>
        <p:pic>
          <p:nvPicPr>
            <p:cNvPr id="390" name="图片 389" descr="人在打棒球&#10;&#10;中度可信度描述已自动生成">
              <a:extLst>
                <a:ext uri="{FF2B5EF4-FFF2-40B4-BE49-F238E27FC236}">
                  <a16:creationId xmlns:a16="http://schemas.microsoft.com/office/drawing/2014/main" id="{1B091FBD-F3C9-2C6D-4945-94D20DC8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88" y="2006025"/>
              <a:ext cx="540000" cy="540000"/>
            </a:xfrm>
            <a:prstGeom prst="rect">
              <a:avLst/>
            </a:prstGeom>
          </p:spPr>
        </p:pic>
        <p:pic>
          <p:nvPicPr>
            <p:cNvPr id="392" name="图片 391" descr="手拿着棒球棍&#10;&#10;中度可信度描述已自动生成">
              <a:extLst>
                <a:ext uri="{FF2B5EF4-FFF2-40B4-BE49-F238E27FC236}">
                  <a16:creationId xmlns:a16="http://schemas.microsoft.com/office/drawing/2014/main" id="{304A20A3-0115-ACB8-22E9-832757B8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70" y="2002462"/>
              <a:ext cx="540000" cy="540000"/>
            </a:xfrm>
            <a:prstGeom prst="rect">
              <a:avLst/>
            </a:prstGeom>
          </p:spPr>
        </p:pic>
        <p:pic>
          <p:nvPicPr>
            <p:cNvPr id="394" name="图片 393" descr="卡通人物&#10;&#10;中度可信度描述已自动生成">
              <a:extLst>
                <a:ext uri="{FF2B5EF4-FFF2-40B4-BE49-F238E27FC236}">
                  <a16:creationId xmlns:a16="http://schemas.microsoft.com/office/drawing/2014/main" id="{18786976-048E-224E-94B7-60174056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111" y="2006025"/>
              <a:ext cx="540000" cy="540000"/>
            </a:xfrm>
            <a:prstGeom prst="rect">
              <a:avLst/>
            </a:prstGeom>
          </p:spPr>
        </p:pic>
        <p:pic>
          <p:nvPicPr>
            <p:cNvPr id="396" name="图片 395" descr="一群人在观看棒球比赛&#10;&#10;描述已自动生成">
              <a:extLst>
                <a:ext uri="{FF2B5EF4-FFF2-40B4-BE49-F238E27FC236}">
                  <a16:creationId xmlns:a16="http://schemas.microsoft.com/office/drawing/2014/main" id="{1AEE9477-DBCD-7AD3-47C7-F70605FF4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905" y="2006025"/>
              <a:ext cx="540000" cy="540000"/>
            </a:xfrm>
            <a:prstGeom prst="rect">
              <a:avLst/>
            </a:prstGeom>
          </p:spPr>
        </p:pic>
        <p:pic>
          <p:nvPicPr>
            <p:cNvPr id="398" name="图片 397" descr="棒球选手举起球棒&#10;&#10;描述已自动生成">
              <a:extLst>
                <a:ext uri="{FF2B5EF4-FFF2-40B4-BE49-F238E27FC236}">
                  <a16:creationId xmlns:a16="http://schemas.microsoft.com/office/drawing/2014/main" id="{232D8AE5-9536-98D7-98E4-F224F9B7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827" y="2006025"/>
              <a:ext cx="540000" cy="540000"/>
            </a:xfrm>
            <a:prstGeom prst="rect">
              <a:avLst/>
            </a:prstGeom>
          </p:spPr>
        </p:pic>
        <p:pic>
          <p:nvPicPr>
            <p:cNvPr id="400" name="图片 399" descr="棒球选手准备挥棒的人&#10;&#10;描述已自动生成">
              <a:extLst>
                <a:ext uri="{FF2B5EF4-FFF2-40B4-BE49-F238E27FC236}">
                  <a16:creationId xmlns:a16="http://schemas.microsoft.com/office/drawing/2014/main" id="{C31E6602-4E5D-98DE-2062-5B5BDCC7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93" y="2008424"/>
              <a:ext cx="540000" cy="540000"/>
            </a:xfrm>
            <a:prstGeom prst="rect">
              <a:avLst/>
            </a:prstGeom>
          </p:spPr>
        </p:pic>
        <p:pic>
          <p:nvPicPr>
            <p:cNvPr id="402" name="图片 401" descr="图片包含 棒球, 播放器, 女人, 球&#10;&#10;描述已自动生成">
              <a:extLst>
                <a:ext uri="{FF2B5EF4-FFF2-40B4-BE49-F238E27FC236}">
                  <a16:creationId xmlns:a16="http://schemas.microsoft.com/office/drawing/2014/main" id="{0BA836C9-5DA1-FBBF-903C-51A73C8C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78" y="2006025"/>
              <a:ext cx="540000" cy="540000"/>
            </a:xfrm>
            <a:prstGeom prst="rect">
              <a:avLst/>
            </a:prstGeom>
          </p:spPr>
        </p:pic>
        <p:pic>
          <p:nvPicPr>
            <p:cNvPr id="404" name="图片 403" descr="图片包含 女人, 播放器, 球, 游戏机&#10;&#10;描述已自动生成">
              <a:extLst>
                <a:ext uri="{FF2B5EF4-FFF2-40B4-BE49-F238E27FC236}">
                  <a16:creationId xmlns:a16="http://schemas.microsoft.com/office/drawing/2014/main" id="{8AC34154-B762-7A35-4BEE-B19A4CC9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147" y="2002444"/>
              <a:ext cx="540000" cy="540000"/>
            </a:xfrm>
            <a:prstGeom prst="rect">
              <a:avLst/>
            </a:prstGeom>
          </p:spPr>
        </p:pic>
        <p:pic>
          <p:nvPicPr>
            <p:cNvPr id="406" name="图片 405" descr="图片包含 体育, 运动, 室内, 站&#10;&#10;描述已自动生成">
              <a:extLst>
                <a:ext uri="{FF2B5EF4-FFF2-40B4-BE49-F238E27FC236}">
                  <a16:creationId xmlns:a16="http://schemas.microsoft.com/office/drawing/2014/main" id="{6B92486A-DC2C-2D9A-5056-8C38381E2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" y="2542444"/>
              <a:ext cx="540000" cy="540000"/>
            </a:xfrm>
            <a:prstGeom prst="rect">
              <a:avLst/>
            </a:prstGeom>
          </p:spPr>
        </p:pic>
        <p:pic>
          <p:nvPicPr>
            <p:cNvPr id="408" name="图片 407" descr="图片包含 室内, 女人, 厨房, 站&#10;&#10;描述已自动生成">
              <a:extLst>
                <a:ext uri="{FF2B5EF4-FFF2-40B4-BE49-F238E27FC236}">
                  <a16:creationId xmlns:a16="http://schemas.microsoft.com/office/drawing/2014/main" id="{854B8FA0-083F-897C-33BC-751BFF98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" y="2541299"/>
              <a:ext cx="540000" cy="540000"/>
            </a:xfrm>
            <a:prstGeom prst="rect">
              <a:avLst/>
            </a:prstGeom>
          </p:spPr>
        </p:pic>
        <p:pic>
          <p:nvPicPr>
            <p:cNvPr id="410" name="图片 409" descr="女人站在地板上&#10;&#10;低可信度描述已自动生成">
              <a:extLst>
                <a:ext uri="{FF2B5EF4-FFF2-40B4-BE49-F238E27FC236}">
                  <a16:creationId xmlns:a16="http://schemas.microsoft.com/office/drawing/2014/main" id="{7CCDC6B3-E064-8E58-9A24-EB042F112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22" y="2541299"/>
              <a:ext cx="540000" cy="540000"/>
            </a:xfrm>
            <a:prstGeom prst="rect">
              <a:avLst/>
            </a:prstGeom>
          </p:spPr>
        </p:pic>
        <p:pic>
          <p:nvPicPr>
            <p:cNvPr id="412" name="图片 411" descr="图片包含 游戏机, 鸟&#10;&#10;描述已自动生成">
              <a:extLst>
                <a:ext uri="{FF2B5EF4-FFF2-40B4-BE49-F238E27FC236}">
                  <a16:creationId xmlns:a16="http://schemas.microsoft.com/office/drawing/2014/main" id="{5587A4E6-AA7E-E225-A9B1-30AD3BD8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880" y="2543644"/>
              <a:ext cx="540000" cy="540000"/>
            </a:xfrm>
            <a:prstGeom prst="rect">
              <a:avLst/>
            </a:prstGeom>
          </p:spPr>
        </p:pic>
        <p:pic>
          <p:nvPicPr>
            <p:cNvPr id="414" name="图片 413" descr="人手里拿着球&#10;&#10;中度可信度描述已自动生成">
              <a:extLst>
                <a:ext uri="{FF2B5EF4-FFF2-40B4-BE49-F238E27FC236}">
                  <a16:creationId xmlns:a16="http://schemas.microsoft.com/office/drawing/2014/main" id="{A6C66E99-A707-9067-44B7-29E5E42B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338" y="2546025"/>
              <a:ext cx="540000" cy="540000"/>
            </a:xfrm>
            <a:prstGeom prst="rect">
              <a:avLst/>
            </a:prstGeom>
          </p:spPr>
        </p:pic>
        <p:pic>
          <p:nvPicPr>
            <p:cNvPr id="416" name="图片 415" descr="图片包含 体育, 运动, 室内, 男人&#10;&#10;描述已自动生成">
              <a:extLst>
                <a:ext uri="{FF2B5EF4-FFF2-40B4-BE49-F238E27FC236}">
                  <a16:creationId xmlns:a16="http://schemas.microsoft.com/office/drawing/2014/main" id="{BDB1FE5D-E902-A39C-65D8-5D606EC6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905" y="2546025"/>
              <a:ext cx="540000" cy="540000"/>
            </a:xfrm>
            <a:prstGeom prst="rect">
              <a:avLst/>
            </a:prstGeom>
          </p:spPr>
        </p:pic>
        <p:pic>
          <p:nvPicPr>
            <p:cNvPr id="418" name="图片 417" descr="女人站在地板上&#10;&#10;中度可信度描述已自动生成">
              <a:extLst>
                <a:ext uri="{FF2B5EF4-FFF2-40B4-BE49-F238E27FC236}">
                  <a16:creationId xmlns:a16="http://schemas.microsoft.com/office/drawing/2014/main" id="{3DBE9F68-A0AC-68F0-8CB4-F81B5D938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389" y="2546025"/>
              <a:ext cx="540000" cy="540000"/>
            </a:xfrm>
            <a:prstGeom prst="rect">
              <a:avLst/>
            </a:prstGeom>
          </p:spPr>
        </p:pic>
        <p:pic>
          <p:nvPicPr>
            <p:cNvPr id="420" name="图片 419" descr="女人站在地板上&#10;&#10;中度可信度描述已自动生成">
              <a:extLst>
                <a:ext uri="{FF2B5EF4-FFF2-40B4-BE49-F238E27FC236}">
                  <a16:creationId xmlns:a16="http://schemas.microsoft.com/office/drawing/2014/main" id="{D1BE785C-8838-CBDB-19EC-7271856E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193" y="2547188"/>
              <a:ext cx="540000" cy="540000"/>
            </a:xfrm>
            <a:prstGeom prst="rect">
              <a:avLst/>
            </a:prstGeom>
          </p:spPr>
        </p:pic>
        <p:pic>
          <p:nvPicPr>
            <p:cNvPr id="422" name="图片 421" descr="卡通人物&#10;&#10;中度可信度描述已自动生成">
              <a:extLst>
                <a:ext uri="{FF2B5EF4-FFF2-40B4-BE49-F238E27FC236}">
                  <a16:creationId xmlns:a16="http://schemas.microsoft.com/office/drawing/2014/main" id="{973C60A8-E872-0FBC-9AA8-03D4B1DA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154" y="2541208"/>
              <a:ext cx="540000" cy="540000"/>
            </a:xfrm>
            <a:prstGeom prst="rect">
              <a:avLst/>
            </a:prstGeom>
          </p:spPr>
        </p:pic>
        <p:pic>
          <p:nvPicPr>
            <p:cNvPr id="424" name="图片 423" descr="卡通人物&#10;&#10;中度可信度描述已自动生成">
              <a:extLst>
                <a:ext uri="{FF2B5EF4-FFF2-40B4-BE49-F238E27FC236}">
                  <a16:creationId xmlns:a16="http://schemas.microsoft.com/office/drawing/2014/main" id="{5220F5AA-91FF-3E71-94FB-E87249C3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147" y="2541208"/>
              <a:ext cx="540000" cy="540000"/>
            </a:xfrm>
            <a:prstGeom prst="rect">
              <a:avLst/>
            </a:prstGeom>
          </p:spPr>
        </p:pic>
        <p:pic>
          <p:nvPicPr>
            <p:cNvPr id="426" name="图片 425" descr="图片包含 运动, 体育, 男人, 院子&#10;&#10;描述已自动生成">
              <a:extLst>
                <a:ext uri="{FF2B5EF4-FFF2-40B4-BE49-F238E27FC236}">
                  <a16:creationId xmlns:a16="http://schemas.microsoft.com/office/drawing/2014/main" id="{B2B43284-35DE-CDB7-17BA-B69F655D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" y="3080136"/>
              <a:ext cx="540000" cy="540000"/>
            </a:xfrm>
            <a:prstGeom prst="rect">
              <a:avLst/>
            </a:prstGeom>
          </p:spPr>
        </p:pic>
        <p:pic>
          <p:nvPicPr>
            <p:cNvPr id="428" name="图片 427" descr="卡通人物&#10;&#10;低可信度描述已自动生成">
              <a:extLst>
                <a:ext uri="{FF2B5EF4-FFF2-40B4-BE49-F238E27FC236}">
                  <a16:creationId xmlns:a16="http://schemas.microsoft.com/office/drawing/2014/main" id="{02B18CA9-C55D-D7FC-CFE4-21773291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0" y="3080136"/>
              <a:ext cx="540000" cy="540000"/>
            </a:xfrm>
            <a:prstGeom prst="rect">
              <a:avLst/>
            </a:prstGeom>
          </p:spPr>
        </p:pic>
        <p:pic>
          <p:nvPicPr>
            <p:cNvPr id="430" name="图片 429" descr="卡通人物&#10;&#10;中度可信度描述已自动生成">
              <a:extLst>
                <a:ext uri="{FF2B5EF4-FFF2-40B4-BE49-F238E27FC236}">
                  <a16:creationId xmlns:a16="http://schemas.microsoft.com/office/drawing/2014/main" id="{7F650470-E454-7335-9684-5C6945B9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29" y="3080172"/>
              <a:ext cx="540000" cy="540000"/>
            </a:xfrm>
            <a:prstGeom prst="rect">
              <a:avLst/>
            </a:prstGeom>
          </p:spPr>
        </p:pic>
        <p:pic>
          <p:nvPicPr>
            <p:cNvPr id="432" name="图片 431" descr="卡通人物&#10;&#10;中度可信度描述已自动生成">
              <a:extLst>
                <a:ext uri="{FF2B5EF4-FFF2-40B4-BE49-F238E27FC236}">
                  <a16:creationId xmlns:a16="http://schemas.microsoft.com/office/drawing/2014/main" id="{DE84415D-EB29-03FE-B0AD-B30493C8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263" y="3075373"/>
              <a:ext cx="540000" cy="540000"/>
            </a:xfrm>
            <a:prstGeom prst="rect">
              <a:avLst/>
            </a:prstGeom>
          </p:spPr>
        </p:pic>
        <p:pic>
          <p:nvPicPr>
            <p:cNvPr id="434" name="图片 433" descr="卡通人物&#10;&#10;描述已自动生成">
              <a:extLst>
                <a:ext uri="{FF2B5EF4-FFF2-40B4-BE49-F238E27FC236}">
                  <a16:creationId xmlns:a16="http://schemas.microsoft.com/office/drawing/2014/main" id="{0108687E-530E-F055-E1B4-ADC42065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413" y="3075373"/>
              <a:ext cx="540000" cy="540000"/>
            </a:xfrm>
            <a:prstGeom prst="rect">
              <a:avLst/>
            </a:prstGeom>
          </p:spPr>
        </p:pic>
        <p:pic>
          <p:nvPicPr>
            <p:cNvPr id="436" name="图片 435" descr="穿蓝色上衣的人在球场打网球&#10;&#10;中度可信度描述已自动生成">
              <a:extLst>
                <a:ext uri="{FF2B5EF4-FFF2-40B4-BE49-F238E27FC236}">
                  <a16:creationId xmlns:a16="http://schemas.microsoft.com/office/drawing/2014/main" id="{9DA093A4-4AEA-2A7F-2F3A-BBD1E16A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338" y="3086007"/>
              <a:ext cx="540000" cy="540000"/>
            </a:xfrm>
            <a:prstGeom prst="rect">
              <a:avLst/>
            </a:prstGeom>
          </p:spPr>
        </p:pic>
        <p:pic>
          <p:nvPicPr>
            <p:cNvPr id="438" name="图片 437" descr="男子正在玩飞盘的狗&#10;&#10;中度可信度描述已自动生成">
              <a:extLst>
                <a:ext uri="{FF2B5EF4-FFF2-40B4-BE49-F238E27FC236}">
                  <a16:creationId xmlns:a16="http://schemas.microsoft.com/office/drawing/2014/main" id="{1467BE67-E13D-FCDD-AD67-D24ED5FA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594" y="3086007"/>
              <a:ext cx="540000" cy="540000"/>
            </a:xfrm>
            <a:prstGeom prst="rect">
              <a:avLst/>
            </a:prstGeom>
          </p:spPr>
        </p:pic>
        <p:pic>
          <p:nvPicPr>
            <p:cNvPr id="440" name="图片 439" descr="篮球运动员站在球场上打球&#10;&#10;中度可信度描述已自动生成">
              <a:extLst>
                <a:ext uri="{FF2B5EF4-FFF2-40B4-BE49-F238E27FC236}">
                  <a16:creationId xmlns:a16="http://schemas.microsoft.com/office/drawing/2014/main" id="{1C5F269E-630A-3C38-2ED5-927BBD17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173" y="3084843"/>
              <a:ext cx="540000" cy="540000"/>
            </a:xfrm>
            <a:prstGeom prst="rect">
              <a:avLst/>
            </a:prstGeom>
          </p:spPr>
        </p:pic>
        <p:pic>
          <p:nvPicPr>
            <p:cNvPr id="442" name="图片 441" descr="卡通人物&#10;&#10;中度可信度描述已自动生成">
              <a:extLst>
                <a:ext uri="{FF2B5EF4-FFF2-40B4-BE49-F238E27FC236}">
                  <a16:creationId xmlns:a16="http://schemas.microsoft.com/office/drawing/2014/main" id="{ABD7474E-B01D-4E68-416B-C88A9D7EB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81" y="3079972"/>
              <a:ext cx="540000" cy="540000"/>
            </a:xfrm>
            <a:prstGeom prst="rect">
              <a:avLst/>
            </a:prstGeom>
          </p:spPr>
        </p:pic>
        <p:pic>
          <p:nvPicPr>
            <p:cNvPr id="444" name="图片 443" descr="人手里拿着球&#10;&#10;中度可信度描述已自动生成">
              <a:extLst>
                <a:ext uri="{FF2B5EF4-FFF2-40B4-BE49-F238E27FC236}">
                  <a16:creationId xmlns:a16="http://schemas.microsoft.com/office/drawing/2014/main" id="{F3A7AB59-883A-9C3E-F7C5-D7EF7766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675" y="3079972"/>
              <a:ext cx="540000" cy="540000"/>
            </a:xfrm>
            <a:prstGeom prst="rect">
              <a:avLst/>
            </a:prstGeom>
          </p:spPr>
        </p:pic>
        <p:pic>
          <p:nvPicPr>
            <p:cNvPr id="446" name="图片 445" descr="男子正在骑自行车&#10;&#10;描述已自动生成">
              <a:extLst>
                <a:ext uri="{FF2B5EF4-FFF2-40B4-BE49-F238E27FC236}">
                  <a16:creationId xmlns:a16="http://schemas.microsoft.com/office/drawing/2014/main" id="{37A45411-B60C-93CB-A2E4-09278D1E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9972"/>
              <a:ext cx="540000" cy="540000"/>
            </a:xfrm>
            <a:prstGeom prst="rect">
              <a:avLst/>
            </a:prstGeom>
          </p:spPr>
        </p:pic>
        <p:pic>
          <p:nvPicPr>
            <p:cNvPr id="448" name="图片 447" descr="男人拿着飞盘&#10;&#10;中度可信度描述已自动生成">
              <a:extLst>
                <a:ext uri="{FF2B5EF4-FFF2-40B4-BE49-F238E27FC236}">
                  <a16:creationId xmlns:a16="http://schemas.microsoft.com/office/drawing/2014/main" id="{EEE49ECA-32BA-3770-DB21-8B739497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5" y="3619972"/>
              <a:ext cx="540000" cy="540000"/>
            </a:xfrm>
            <a:prstGeom prst="rect">
              <a:avLst/>
            </a:prstGeom>
          </p:spPr>
        </p:pic>
        <p:pic>
          <p:nvPicPr>
            <p:cNvPr id="450" name="图片 449" descr="图片包含 户外, 人, 男人, 草&#10;&#10;描述已自动生成">
              <a:extLst>
                <a:ext uri="{FF2B5EF4-FFF2-40B4-BE49-F238E27FC236}">
                  <a16:creationId xmlns:a16="http://schemas.microsoft.com/office/drawing/2014/main" id="{2FDF2536-43F2-F759-BE93-C5AFDEFE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62" y="3620171"/>
              <a:ext cx="540000" cy="540000"/>
            </a:xfrm>
            <a:prstGeom prst="rect">
              <a:avLst/>
            </a:prstGeom>
          </p:spPr>
        </p:pic>
        <p:pic>
          <p:nvPicPr>
            <p:cNvPr id="452" name="图片 451" descr="卡通人物&#10;&#10;低可信度描述已自动生成">
              <a:extLst>
                <a:ext uri="{FF2B5EF4-FFF2-40B4-BE49-F238E27FC236}">
                  <a16:creationId xmlns:a16="http://schemas.microsoft.com/office/drawing/2014/main" id="{F00467F0-3FD2-D282-7220-54AF7F88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266" y="3617754"/>
              <a:ext cx="540000" cy="540000"/>
            </a:xfrm>
            <a:prstGeom prst="rect">
              <a:avLst/>
            </a:prstGeom>
          </p:spPr>
        </p:pic>
        <p:pic>
          <p:nvPicPr>
            <p:cNvPr id="454" name="图片 453" descr="卡通人物&#10;&#10;中度可信度描述已自动生成">
              <a:extLst>
                <a:ext uri="{FF2B5EF4-FFF2-40B4-BE49-F238E27FC236}">
                  <a16:creationId xmlns:a16="http://schemas.microsoft.com/office/drawing/2014/main" id="{2266AC73-80CD-599A-0773-A5AD69BF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59" y="3615409"/>
              <a:ext cx="540000" cy="540000"/>
            </a:xfrm>
            <a:prstGeom prst="rect">
              <a:avLst/>
            </a:prstGeom>
          </p:spPr>
        </p:pic>
        <p:pic>
          <p:nvPicPr>
            <p:cNvPr id="456" name="图片 455" descr="人在树林里骑自行车&#10;&#10;描述已自动生成">
              <a:extLst>
                <a:ext uri="{FF2B5EF4-FFF2-40B4-BE49-F238E27FC236}">
                  <a16:creationId xmlns:a16="http://schemas.microsoft.com/office/drawing/2014/main" id="{7A13637D-978E-7C60-D76C-A38307D8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199" y="3627207"/>
              <a:ext cx="540000" cy="540000"/>
            </a:xfrm>
            <a:prstGeom prst="rect">
              <a:avLst/>
            </a:prstGeom>
          </p:spPr>
        </p:pic>
        <p:pic>
          <p:nvPicPr>
            <p:cNvPr id="458" name="图片 457" descr="人在树林里站着&#10;&#10;中度可信度描述已自动生成">
              <a:extLst>
                <a:ext uri="{FF2B5EF4-FFF2-40B4-BE49-F238E27FC236}">
                  <a16:creationId xmlns:a16="http://schemas.microsoft.com/office/drawing/2014/main" id="{D93348EF-FFAC-5455-8FC2-EB015D25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574" y="3627207"/>
              <a:ext cx="540000" cy="540000"/>
            </a:xfrm>
            <a:prstGeom prst="rect">
              <a:avLst/>
            </a:prstGeom>
          </p:spPr>
        </p:pic>
        <p:pic>
          <p:nvPicPr>
            <p:cNvPr id="460" name="图片 459" descr="人走在树林里&#10;&#10;描述已自动生成">
              <a:extLst>
                <a:ext uri="{FF2B5EF4-FFF2-40B4-BE49-F238E27FC236}">
                  <a16:creationId xmlns:a16="http://schemas.microsoft.com/office/drawing/2014/main" id="{605AD80B-7987-5132-7621-37A067BD1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927" y="3624734"/>
              <a:ext cx="540000" cy="540000"/>
            </a:xfrm>
            <a:prstGeom prst="rect">
              <a:avLst/>
            </a:prstGeom>
          </p:spPr>
        </p:pic>
        <p:pic>
          <p:nvPicPr>
            <p:cNvPr id="462" name="图片 461" descr="图示&#10;&#10;低可信度描述已自动生成">
              <a:extLst>
                <a:ext uri="{FF2B5EF4-FFF2-40B4-BE49-F238E27FC236}">
                  <a16:creationId xmlns:a16="http://schemas.microsoft.com/office/drawing/2014/main" id="{53B213FA-441D-5142-7BCD-D1F4C5DA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78" y="3619918"/>
              <a:ext cx="540000" cy="540000"/>
            </a:xfrm>
            <a:prstGeom prst="rect">
              <a:avLst/>
            </a:prstGeom>
          </p:spPr>
        </p:pic>
        <p:pic>
          <p:nvPicPr>
            <p:cNvPr id="464" name="图片 463" descr="卡通人物&#10;&#10;低可信度描述已自动生成">
              <a:extLst>
                <a:ext uri="{FF2B5EF4-FFF2-40B4-BE49-F238E27FC236}">
                  <a16:creationId xmlns:a16="http://schemas.microsoft.com/office/drawing/2014/main" id="{6500BF63-5079-A152-3B59-8F4935B0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147" y="3619972"/>
              <a:ext cx="540000" cy="540000"/>
            </a:xfrm>
            <a:prstGeom prst="rect">
              <a:avLst/>
            </a:prstGeom>
          </p:spPr>
        </p:pic>
        <p:pic>
          <p:nvPicPr>
            <p:cNvPr id="466" name="图片 465" descr="男人骑着自行车&#10;&#10;描述已自动生成">
              <a:extLst>
                <a:ext uri="{FF2B5EF4-FFF2-40B4-BE49-F238E27FC236}">
                  <a16:creationId xmlns:a16="http://schemas.microsoft.com/office/drawing/2014/main" id="{97572FC6-8507-063D-D646-94EA1CAE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1" y="4159502"/>
              <a:ext cx="540000" cy="540000"/>
            </a:xfrm>
            <a:prstGeom prst="rect">
              <a:avLst/>
            </a:prstGeom>
          </p:spPr>
        </p:pic>
        <p:pic>
          <p:nvPicPr>
            <p:cNvPr id="468" name="图片 467" descr="图片包含 桌子, 男人, 大, 橙子&#10;&#10;描述已自动生成">
              <a:extLst>
                <a:ext uri="{FF2B5EF4-FFF2-40B4-BE49-F238E27FC236}">
                  <a16:creationId xmlns:a16="http://schemas.microsoft.com/office/drawing/2014/main" id="{56DD0BFA-2618-0A59-2236-367D9CBB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5" y="4159502"/>
              <a:ext cx="540000" cy="540000"/>
            </a:xfrm>
            <a:prstGeom prst="rect">
              <a:avLst/>
            </a:prstGeom>
          </p:spPr>
        </p:pic>
        <p:pic>
          <p:nvPicPr>
            <p:cNvPr id="470" name="图片 469" descr="图片包含 桌子, 男人, 大, 播放&#10;&#10;描述已自动生成">
              <a:extLst>
                <a:ext uri="{FF2B5EF4-FFF2-40B4-BE49-F238E27FC236}">
                  <a16:creationId xmlns:a16="http://schemas.microsoft.com/office/drawing/2014/main" id="{4D1A7375-79CF-7A04-343C-5AF42DDB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44" y="4161026"/>
              <a:ext cx="540000" cy="540000"/>
            </a:xfrm>
            <a:prstGeom prst="rect">
              <a:avLst/>
            </a:prstGeom>
          </p:spPr>
        </p:pic>
        <p:pic>
          <p:nvPicPr>
            <p:cNvPr id="472" name="图片 471" descr="卡通人物&#10;&#10;中度可信度描述已自动生成">
              <a:extLst>
                <a:ext uri="{FF2B5EF4-FFF2-40B4-BE49-F238E27FC236}">
                  <a16:creationId xmlns:a16="http://schemas.microsoft.com/office/drawing/2014/main" id="{11021B8D-FA6C-B091-29EB-0F2CD354A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28" y="4157497"/>
              <a:ext cx="540000" cy="540000"/>
            </a:xfrm>
            <a:prstGeom prst="rect">
              <a:avLst/>
            </a:prstGeom>
          </p:spPr>
        </p:pic>
        <p:pic>
          <p:nvPicPr>
            <p:cNvPr id="474" name="图片 473" descr="人在骑自行车&#10;&#10;描述已自动生成">
              <a:extLst>
                <a:ext uri="{FF2B5EF4-FFF2-40B4-BE49-F238E27FC236}">
                  <a16:creationId xmlns:a16="http://schemas.microsoft.com/office/drawing/2014/main" id="{0958D65E-806B-66AC-3079-43EBF6E6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250" y="4154228"/>
              <a:ext cx="540000" cy="540000"/>
            </a:xfrm>
            <a:prstGeom prst="rect">
              <a:avLst/>
            </a:prstGeom>
          </p:spPr>
        </p:pic>
        <p:pic>
          <p:nvPicPr>
            <p:cNvPr id="476" name="图片 475" descr="男人在骑自行车&#10;&#10;描述已自动生成">
              <a:extLst>
                <a:ext uri="{FF2B5EF4-FFF2-40B4-BE49-F238E27FC236}">
                  <a16:creationId xmlns:a16="http://schemas.microsoft.com/office/drawing/2014/main" id="{FCDDDBEC-2733-7B22-703D-F9D267B9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358" y="4161026"/>
              <a:ext cx="540000" cy="540000"/>
            </a:xfrm>
            <a:prstGeom prst="rect">
              <a:avLst/>
            </a:prstGeom>
          </p:spPr>
        </p:pic>
        <p:pic>
          <p:nvPicPr>
            <p:cNvPr id="478" name="图片 477" descr="人站在雪地里摆拍&#10;&#10;低可信度描述已自动生成">
              <a:extLst>
                <a:ext uri="{FF2B5EF4-FFF2-40B4-BE49-F238E27FC236}">
                  <a16:creationId xmlns:a16="http://schemas.microsoft.com/office/drawing/2014/main" id="{C1CF6C05-F89F-5A55-F431-2F9A180E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578" y="4161026"/>
              <a:ext cx="540000" cy="540000"/>
            </a:xfrm>
            <a:prstGeom prst="rect">
              <a:avLst/>
            </a:prstGeom>
          </p:spPr>
        </p:pic>
        <p:pic>
          <p:nvPicPr>
            <p:cNvPr id="480" name="图片 479" descr="图片包含 户外, 男人, 站, 年轻&#10;&#10;描述已自动生成">
              <a:extLst>
                <a:ext uri="{FF2B5EF4-FFF2-40B4-BE49-F238E27FC236}">
                  <a16:creationId xmlns:a16="http://schemas.microsoft.com/office/drawing/2014/main" id="{3BE51798-DA3B-3045-F1CB-A12DEF61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68" y="4161026"/>
              <a:ext cx="540000" cy="540000"/>
            </a:xfrm>
            <a:prstGeom prst="rect">
              <a:avLst/>
            </a:prstGeom>
          </p:spPr>
        </p:pic>
        <p:pic>
          <p:nvPicPr>
            <p:cNvPr id="482" name="图片 481" descr="图片包含 游戏机&#10;&#10;描述已自动生成">
              <a:extLst>
                <a:ext uri="{FF2B5EF4-FFF2-40B4-BE49-F238E27FC236}">
                  <a16:creationId xmlns:a16="http://schemas.microsoft.com/office/drawing/2014/main" id="{DDB163F8-E972-07ED-4741-6B0F21DD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63" y="4158990"/>
              <a:ext cx="540000" cy="540000"/>
            </a:xfrm>
            <a:prstGeom prst="rect">
              <a:avLst/>
            </a:prstGeom>
          </p:spPr>
        </p:pic>
        <p:pic>
          <p:nvPicPr>
            <p:cNvPr id="484" name="图片 483" descr="图片包含 游戏机, 飞机, 空气, 飞行&#10;&#10;描述已自动生成">
              <a:extLst>
                <a:ext uri="{FF2B5EF4-FFF2-40B4-BE49-F238E27FC236}">
                  <a16:creationId xmlns:a16="http://schemas.microsoft.com/office/drawing/2014/main" id="{A50BA6C8-CEC2-3445-7C8A-56F8E9E2B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147" y="4161026"/>
              <a:ext cx="540000" cy="540000"/>
            </a:xfrm>
            <a:prstGeom prst="rect">
              <a:avLst/>
            </a:prstGeom>
          </p:spPr>
        </p:pic>
        <p:pic>
          <p:nvPicPr>
            <p:cNvPr id="486" name="图片 485" descr="男人跳起来玩滑板&#10;&#10;描述已自动生成">
              <a:extLst>
                <a:ext uri="{FF2B5EF4-FFF2-40B4-BE49-F238E27FC236}">
                  <a16:creationId xmlns:a16="http://schemas.microsoft.com/office/drawing/2014/main" id="{CCA39971-AD88-BABF-2D8E-C85F7E4D5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" y="4698832"/>
              <a:ext cx="540000" cy="540000"/>
            </a:xfrm>
            <a:prstGeom prst="rect">
              <a:avLst/>
            </a:prstGeom>
          </p:spPr>
        </p:pic>
        <p:pic>
          <p:nvPicPr>
            <p:cNvPr id="488" name="图片 487" descr="沙滩上有人在玩滑板&#10;&#10;低可信度描述已自动生成">
              <a:extLst>
                <a:ext uri="{FF2B5EF4-FFF2-40B4-BE49-F238E27FC236}">
                  <a16:creationId xmlns:a16="http://schemas.microsoft.com/office/drawing/2014/main" id="{86CEC596-7706-E8BF-67F5-2A47ADE5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96" y="4700556"/>
              <a:ext cx="540000" cy="540000"/>
            </a:xfrm>
            <a:prstGeom prst="rect">
              <a:avLst/>
            </a:prstGeom>
          </p:spPr>
        </p:pic>
        <p:pic>
          <p:nvPicPr>
            <p:cNvPr id="490" name="图片 489" descr="沙滩上有人在玩滑板&#10;&#10;低可信度描述已自动生成">
              <a:extLst>
                <a:ext uri="{FF2B5EF4-FFF2-40B4-BE49-F238E27FC236}">
                  <a16:creationId xmlns:a16="http://schemas.microsoft.com/office/drawing/2014/main" id="{A4ACE66C-75E8-EBB0-C7B8-95EAC6406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936" y="4700556"/>
              <a:ext cx="540000" cy="540000"/>
            </a:xfrm>
            <a:prstGeom prst="rect">
              <a:avLst/>
            </a:prstGeom>
          </p:spPr>
        </p:pic>
        <p:pic>
          <p:nvPicPr>
            <p:cNvPr id="492" name="图片 491" descr="人跳起来&#10;&#10;描述已自动生成">
              <a:extLst>
                <a:ext uri="{FF2B5EF4-FFF2-40B4-BE49-F238E27FC236}">
                  <a16:creationId xmlns:a16="http://schemas.microsoft.com/office/drawing/2014/main" id="{C057C748-EF0B-D6F8-D091-51884CD5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584" y="4697167"/>
              <a:ext cx="540000" cy="540000"/>
            </a:xfrm>
            <a:prstGeom prst="rect">
              <a:avLst/>
            </a:prstGeom>
          </p:spPr>
        </p:pic>
        <p:pic>
          <p:nvPicPr>
            <p:cNvPr id="494" name="图片 493" descr="人跳起来&#10;&#10;描述已自动生成">
              <a:extLst>
                <a:ext uri="{FF2B5EF4-FFF2-40B4-BE49-F238E27FC236}">
                  <a16:creationId xmlns:a16="http://schemas.microsoft.com/office/drawing/2014/main" id="{7ECCF927-4AAF-09E2-85B2-3A7FF4F8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568" y="4694822"/>
              <a:ext cx="540000" cy="540000"/>
            </a:xfrm>
            <a:prstGeom prst="rect">
              <a:avLst/>
            </a:prstGeom>
          </p:spPr>
        </p:pic>
        <p:pic>
          <p:nvPicPr>
            <p:cNvPr id="496" name="图片 495" descr="人在玩滑板&#10;&#10;描述已自动生成">
              <a:extLst>
                <a:ext uri="{FF2B5EF4-FFF2-40B4-BE49-F238E27FC236}">
                  <a16:creationId xmlns:a16="http://schemas.microsoft.com/office/drawing/2014/main" id="{56D5E252-67D1-1639-5DE0-29CAD206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086" y="4700082"/>
              <a:ext cx="540000" cy="540000"/>
            </a:xfrm>
            <a:prstGeom prst="rect">
              <a:avLst/>
            </a:prstGeom>
          </p:spPr>
        </p:pic>
        <p:pic>
          <p:nvPicPr>
            <p:cNvPr id="498" name="图片 497" descr="人在玩滑板&#10;&#10;描述已自动生成">
              <a:extLst>
                <a:ext uri="{FF2B5EF4-FFF2-40B4-BE49-F238E27FC236}">
                  <a16:creationId xmlns:a16="http://schemas.microsoft.com/office/drawing/2014/main" id="{E459E504-440E-EA31-5E53-93F3FFEF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578" y="4703298"/>
              <a:ext cx="540000" cy="540000"/>
            </a:xfrm>
            <a:prstGeom prst="rect">
              <a:avLst/>
            </a:prstGeom>
          </p:spPr>
        </p:pic>
        <p:pic>
          <p:nvPicPr>
            <p:cNvPr id="500" name="图片 499" descr="人在玩滑板&#10;&#10;描述已自动生成">
              <a:extLst>
                <a:ext uri="{FF2B5EF4-FFF2-40B4-BE49-F238E27FC236}">
                  <a16:creationId xmlns:a16="http://schemas.microsoft.com/office/drawing/2014/main" id="{3608EB08-D4F0-18CD-AC80-1BD87257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389" y="4701154"/>
              <a:ext cx="540000" cy="540000"/>
            </a:xfrm>
            <a:prstGeom prst="rect">
              <a:avLst/>
            </a:prstGeom>
          </p:spPr>
        </p:pic>
        <p:pic>
          <p:nvPicPr>
            <p:cNvPr id="502" name="图片 501" descr="卡通人物&#10;&#10;低可信度描述已自动生成">
              <a:extLst>
                <a:ext uri="{FF2B5EF4-FFF2-40B4-BE49-F238E27FC236}">
                  <a16:creationId xmlns:a16="http://schemas.microsoft.com/office/drawing/2014/main" id="{B3A09745-FEF7-54DF-CD6B-57D28F22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655" y="4700135"/>
              <a:ext cx="540000" cy="540000"/>
            </a:xfrm>
            <a:prstGeom prst="rect">
              <a:avLst/>
            </a:prstGeom>
          </p:spPr>
        </p:pic>
        <p:pic>
          <p:nvPicPr>
            <p:cNvPr id="504" name="图片 503" descr="游戏机里面的人物&#10;&#10;低可信度描述已自动生成">
              <a:extLst>
                <a:ext uri="{FF2B5EF4-FFF2-40B4-BE49-F238E27FC236}">
                  <a16:creationId xmlns:a16="http://schemas.microsoft.com/office/drawing/2014/main" id="{F4EC7D82-E26B-947B-7F5D-294605A2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921" y="4697167"/>
              <a:ext cx="540000" cy="540000"/>
            </a:xfrm>
            <a:prstGeom prst="rect">
              <a:avLst/>
            </a:prstGeom>
          </p:spPr>
        </p:pic>
        <p:pic>
          <p:nvPicPr>
            <p:cNvPr id="506" name="图片 505" descr="穿黑色衣服的男人在广场玩滑板&#10;&#10;中度可信度描述已自动生成">
              <a:extLst>
                <a:ext uri="{FF2B5EF4-FFF2-40B4-BE49-F238E27FC236}">
                  <a16:creationId xmlns:a16="http://schemas.microsoft.com/office/drawing/2014/main" id="{4B2284E1-A8FA-D543-C472-7D2FD6118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" y="5239142"/>
              <a:ext cx="540000" cy="540000"/>
            </a:xfrm>
            <a:prstGeom prst="rect">
              <a:avLst/>
            </a:prstGeom>
          </p:spPr>
        </p:pic>
        <p:pic>
          <p:nvPicPr>
            <p:cNvPr id="508" name="图片 507" descr="戴帽子的人在广场玩滑板&#10;&#10;低可信度描述已自动生成">
              <a:extLst>
                <a:ext uri="{FF2B5EF4-FFF2-40B4-BE49-F238E27FC236}">
                  <a16:creationId xmlns:a16="http://schemas.microsoft.com/office/drawing/2014/main" id="{6C9078C5-09C8-BC10-1513-9259E9AD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44" y="5238852"/>
              <a:ext cx="540000" cy="540000"/>
            </a:xfrm>
            <a:prstGeom prst="rect">
              <a:avLst/>
            </a:prstGeom>
          </p:spPr>
        </p:pic>
        <p:pic>
          <p:nvPicPr>
            <p:cNvPr id="510" name="图片 509" descr="戴帽子的人在广场玩滑板&#10;&#10;低可信度描述已自动生成">
              <a:extLst>
                <a:ext uri="{FF2B5EF4-FFF2-40B4-BE49-F238E27FC236}">
                  <a16:creationId xmlns:a16="http://schemas.microsoft.com/office/drawing/2014/main" id="{5D97F812-7994-66A5-0514-56DBCD29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84" y="5238596"/>
              <a:ext cx="540000" cy="540000"/>
            </a:xfrm>
            <a:prstGeom prst="rect">
              <a:avLst/>
            </a:prstGeom>
          </p:spPr>
        </p:pic>
        <p:pic>
          <p:nvPicPr>
            <p:cNvPr id="512" name="图片 511" descr="卡通人物&#10;&#10;中度可信度描述已自动生成">
              <a:extLst>
                <a:ext uri="{FF2B5EF4-FFF2-40B4-BE49-F238E27FC236}">
                  <a16:creationId xmlns:a16="http://schemas.microsoft.com/office/drawing/2014/main" id="{4D4D9D2B-5080-CC28-97BA-7CA3448E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286" y="5241154"/>
              <a:ext cx="540000" cy="540000"/>
            </a:xfrm>
            <a:prstGeom prst="rect">
              <a:avLst/>
            </a:prstGeom>
          </p:spPr>
        </p:pic>
        <p:pic>
          <p:nvPicPr>
            <p:cNvPr id="514" name="图片 513" descr="跳起来的人&#10;&#10;描述已自动生成">
              <a:extLst>
                <a:ext uri="{FF2B5EF4-FFF2-40B4-BE49-F238E27FC236}">
                  <a16:creationId xmlns:a16="http://schemas.microsoft.com/office/drawing/2014/main" id="{FAB67FCE-FD9F-EE4F-2830-84F4D220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327" y="5243517"/>
              <a:ext cx="540000" cy="540000"/>
            </a:xfrm>
            <a:prstGeom prst="rect">
              <a:avLst/>
            </a:prstGeom>
          </p:spPr>
        </p:pic>
        <p:pic>
          <p:nvPicPr>
            <p:cNvPr id="516" name="图片 515" descr="男人跳起来玩滑板&#10;&#10;描述已自动生成">
              <a:extLst>
                <a:ext uri="{FF2B5EF4-FFF2-40B4-BE49-F238E27FC236}">
                  <a16:creationId xmlns:a16="http://schemas.microsoft.com/office/drawing/2014/main" id="{402309DE-0D93-1AA2-F928-8DF8DB763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199" y="5243358"/>
              <a:ext cx="540000" cy="540000"/>
            </a:xfrm>
            <a:prstGeom prst="rect">
              <a:avLst/>
            </a:prstGeom>
          </p:spPr>
        </p:pic>
        <p:pic>
          <p:nvPicPr>
            <p:cNvPr id="518" name="图片 517" descr="跳起来的玩滑板的人&#10;&#10;描述已自动生成">
              <a:extLst>
                <a:ext uri="{FF2B5EF4-FFF2-40B4-BE49-F238E27FC236}">
                  <a16:creationId xmlns:a16="http://schemas.microsoft.com/office/drawing/2014/main" id="{E3852BDB-2113-D857-FC9C-B9B070145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338" y="5242407"/>
              <a:ext cx="540000" cy="540000"/>
            </a:xfrm>
            <a:prstGeom prst="rect">
              <a:avLst/>
            </a:prstGeom>
          </p:spPr>
        </p:pic>
        <p:pic>
          <p:nvPicPr>
            <p:cNvPr id="520" name="图片 519" descr="跳起来的玩滑板的人&#10;&#10;描述已自动生成">
              <a:extLst>
                <a:ext uri="{FF2B5EF4-FFF2-40B4-BE49-F238E27FC236}">
                  <a16:creationId xmlns:a16="http://schemas.microsoft.com/office/drawing/2014/main" id="{7381C8E6-1DDB-434B-4DA1-0A5126C8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68" y="5243517"/>
              <a:ext cx="540000" cy="540000"/>
            </a:xfrm>
            <a:prstGeom prst="rect">
              <a:avLst/>
            </a:prstGeom>
          </p:spPr>
        </p:pic>
        <p:pic>
          <p:nvPicPr>
            <p:cNvPr id="522" name="图片 521" descr="人跳起来&#10;&#10;描述已自动生成">
              <a:extLst>
                <a:ext uri="{FF2B5EF4-FFF2-40B4-BE49-F238E27FC236}">
                  <a16:creationId xmlns:a16="http://schemas.microsoft.com/office/drawing/2014/main" id="{B371D320-B80C-5542-57E3-B266D005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019" y="5243517"/>
              <a:ext cx="540000" cy="540000"/>
            </a:xfrm>
            <a:prstGeom prst="rect">
              <a:avLst/>
            </a:prstGeom>
          </p:spPr>
        </p:pic>
        <p:pic>
          <p:nvPicPr>
            <p:cNvPr id="524" name="图片 523" descr="人跳起来&#10;&#10;描述已自动生成">
              <a:extLst>
                <a:ext uri="{FF2B5EF4-FFF2-40B4-BE49-F238E27FC236}">
                  <a16:creationId xmlns:a16="http://schemas.microsoft.com/office/drawing/2014/main" id="{F81C7128-F414-87A1-89C0-684278BD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336" y="5236276"/>
              <a:ext cx="540000" cy="540000"/>
            </a:xfrm>
            <a:prstGeom prst="rect">
              <a:avLst/>
            </a:prstGeom>
          </p:spPr>
        </p:pic>
        <p:pic>
          <p:nvPicPr>
            <p:cNvPr id="526" name="图片 525" descr="男人拿着球拍在球场上打球&#10;&#10;描述已自动生成">
              <a:extLst>
                <a:ext uri="{FF2B5EF4-FFF2-40B4-BE49-F238E27FC236}">
                  <a16:creationId xmlns:a16="http://schemas.microsoft.com/office/drawing/2014/main" id="{268F6A23-884A-174B-4B9A-9113FAFC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" y="5780489"/>
              <a:ext cx="540000" cy="540000"/>
            </a:xfrm>
            <a:prstGeom prst="rect">
              <a:avLst/>
            </a:prstGeom>
          </p:spPr>
        </p:pic>
        <p:pic>
          <p:nvPicPr>
            <p:cNvPr id="528" name="图片 527" descr="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BBA4F74F-13DE-B8A3-2AF7-03178B8E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26" y="5779464"/>
              <a:ext cx="540000" cy="540000"/>
            </a:xfrm>
            <a:prstGeom prst="rect">
              <a:avLst/>
            </a:prstGeom>
          </p:spPr>
        </p:pic>
        <p:pic>
          <p:nvPicPr>
            <p:cNvPr id="530" name="图片 529" descr="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04D77841-59E1-2580-B63A-D5E7CC0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19" y="5780202"/>
              <a:ext cx="540000" cy="540000"/>
            </a:xfrm>
            <a:prstGeom prst="rect">
              <a:avLst/>
            </a:prstGeom>
          </p:spPr>
        </p:pic>
        <p:pic>
          <p:nvPicPr>
            <p:cNvPr id="532" name="图片 531" descr="卡通人物&#10;&#10;中度可信度描述已自动生成">
              <a:extLst>
                <a:ext uri="{FF2B5EF4-FFF2-40B4-BE49-F238E27FC236}">
                  <a16:creationId xmlns:a16="http://schemas.microsoft.com/office/drawing/2014/main" id="{F6E37ACA-C25A-370D-2D00-1E73F8A3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329" y="5779464"/>
              <a:ext cx="540000" cy="540000"/>
            </a:xfrm>
            <a:prstGeom prst="rect">
              <a:avLst/>
            </a:prstGeom>
          </p:spPr>
        </p:pic>
        <p:pic>
          <p:nvPicPr>
            <p:cNvPr id="534" name="图片 533" descr="游戏机里面的人物&#10;&#10;低可信度描述已自动生成">
              <a:extLst>
                <a:ext uri="{FF2B5EF4-FFF2-40B4-BE49-F238E27FC236}">
                  <a16:creationId xmlns:a16="http://schemas.microsoft.com/office/drawing/2014/main" id="{A13867F8-36DF-B19C-BCB4-8380A1314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327" y="5779464"/>
              <a:ext cx="540000" cy="540000"/>
            </a:xfrm>
            <a:prstGeom prst="rect">
              <a:avLst/>
            </a:prstGeom>
          </p:spPr>
        </p:pic>
        <p:pic>
          <p:nvPicPr>
            <p:cNvPr id="536" name="图片 535" descr="打网球的人&#10;&#10;描述已自动生成">
              <a:extLst>
                <a:ext uri="{FF2B5EF4-FFF2-40B4-BE49-F238E27FC236}">
                  <a16:creationId xmlns:a16="http://schemas.microsoft.com/office/drawing/2014/main" id="{197D7F38-0B92-6EBD-1B0E-B5C75EC1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338" y="5780136"/>
              <a:ext cx="540000" cy="540000"/>
            </a:xfrm>
            <a:prstGeom prst="rect">
              <a:avLst/>
            </a:prstGeom>
          </p:spPr>
        </p:pic>
        <p:pic>
          <p:nvPicPr>
            <p:cNvPr id="538" name="图片 537" descr="图片包含 运动, 体育, 路, 院子&#10;&#10;描述已自动生成">
              <a:extLst>
                <a:ext uri="{FF2B5EF4-FFF2-40B4-BE49-F238E27FC236}">
                  <a16:creationId xmlns:a16="http://schemas.microsoft.com/office/drawing/2014/main" id="{5CAA5A54-DC06-7C1C-3057-795D795E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55" y="5778197"/>
              <a:ext cx="540000" cy="540000"/>
            </a:xfrm>
            <a:prstGeom prst="rect">
              <a:avLst/>
            </a:prstGeom>
          </p:spPr>
        </p:pic>
        <p:pic>
          <p:nvPicPr>
            <p:cNvPr id="540" name="图片 539" descr="图片包含 运动, 体育, 路, 院子&#10;&#10;描述已自动生成">
              <a:extLst>
                <a:ext uri="{FF2B5EF4-FFF2-40B4-BE49-F238E27FC236}">
                  <a16:creationId xmlns:a16="http://schemas.microsoft.com/office/drawing/2014/main" id="{57543591-C511-C779-01E1-62CF0ED4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68" y="5778197"/>
              <a:ext cx="540000" cy="540000"/>
            </a:xfrm>
            <a:prstGeom prst="rect">
              <a:avLst/>
            </a:prstGeom>
          </p:spPr>
        </p:pic>
        <p:pic>
          <p:nvPicPr>
            <p:cNvPr id="542" name="图片 541" descr="卡通人物&#10;&#10;中度可信度描述已自动生成">
              <a:extLst>
                <a:ext uri="{FF2B5EF4-FFF2-40B4-BE49-F238E27FC236}">
                  <a16:creationId xmlns:a16="http://schemas.microsoft.com/office/drawing/2014/main" id="{E9123943-4EB6-4FE1-C399-85A2FEB7F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722" y="5782870"/>
              <a:ext cx="540000" cy="540000"/>
            </a:xfrm>
            <a:prstGeom prst="rect">
              <a:avLst/>
            </a:prstGeom>
          </p:spPr>
        </p:pic>
        <p:pic>
          <p:nvPicPr>
            <p:cNvPr id="544" name="图片 543" descr="图片包含 女人, 男人, 站, 走&#10;&#10;描述已自动生成">
              <a:extLst>
                <a:ext uri="{FF2B5EF4-FFF2-40B4-BE49-F238E27FC236}">
                  <a16:creationId xmlns:a16="http://schemas.microsoft.com/office/drawing/2014/main" id="{0276C63A-F28A-62C4-B6F3-E6B303D7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33" y="5776500"/>
              <a:ext cx="540000" cy="540000"/>
            </a:xfrm>
            <a:prstGeom prst="rect">
              <a:avLst/>
            </a:prstGeom>
          </p:spPr>
        </p:pic>
        <p:pic>
          <p:nvPicPr>
            <p:cNvPr id="546" name="图片 545" descr="男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15B38B10-4F7F-3908-5FDC-C70B5844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" y="6316500"/>
              <a:ext cx="540000" cy="540000"/>
            </a:xfrm>
            <a:prstGeom prst="rect">
              <a:avLst/>
            </a:prstGeom>
          </p:spPr>
        </p:pic>
        <p:pic>
          <p:nvPicPr>
            <p:cNvPr id="548" name="图片 547" descr="手拿球拍的人&#10;&#10;描述已自动生成">
              <a:extLst>
                <a:ext uri="{FF2B5EF4-FFF2-40B4-BE49-F238E27FC236}">
                  <a16:creationId xmlns:a16="http://schemas.microsoft.com/office/drawing/2014/main" id="{8A81EDB0-BC62-BD8E-4CE6-C49062FD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87" y="6314454"/>
              <a:ext cx="540000" cy="540000"/>
            </a:xfrm>
            <a:prstGeom prst="rect">
              <a:avLst/>
            </a:prstGeom>
          </p:spPr>
        </p:pic>
        <p:pic>
          <p:nvPicPr>
            <p:cNvPr id="550" name="图片 549" descr="手拿球拍的人&#10;&#10;描述已自动生成">
              <a:extLst>
                <a:ext uri="{FF2B5EF4-FFF2-40B4-BE49-F238E27FC236}">
                  <a16:creationId xmlns:a16="http://schemas.microsoft.com/office/drawing/2014/main" id="{E1BA25A5-5F33-3285-FDD8-AB063A9D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13" y="6314454"/>
              <a:ext cx="540000" cy="540000"/>
            </a:xfrm>
            <a:prstGeom prst="rect">
              <a:avLst/>
            </a:prstGeom>
          </p:spPr>
        </p:pic>
        <p:pic>
          <p:nvPicPr>
            <p:cNvPr id="552" name="图片 551" descr="卡通人物&#10;&#10;中度可信度描述已自动生成">
              <a:extLst>
                <a:ext uri="{FF2B5EF4-FFF2-40B4-BE49-F238E27FC236}">
                  <a16:creationId xmlns:a16="http://schemas.microsoft.com/office/drawing/2014/main" id="{753D157B-2557-4C24-D15B-79FEEBE8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000" y="6319250"/>
              <a:ext cx="540000" cy="540000"/>
            </a:xfrm>
            <a:prstGeom prst="rect">
              <a:avLst/>
            </a:prstGeom>
          </p:spPr>
        </p:pic>
        <p:pic>
          <p:nvPicPr>
            <p:cNvPr id="554" name="图片 553" descr="图片包含 游戏机&#10;&#10;描述已自动生成">
              <a:extLst>
                <a:ext uri="{FF2B5EF4-FFF2-40B4-BE49-F238E27FC236}">
                  <a16:creationId xmlns:a16="http://schemas.microsoft.com/office/drawing/2014/main" id="{00B54185-9CEA-994C-BB3F-44ACF94B4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085" y="6316688"/>
              <a:ext cx="540000" cy="540000"/>
            </a:xfrm>
            <a:prstGeom prst="rect">
              <a:avLst/>
            </a:prstGeom>
          </p:spPr>
        </p:pic>
        <p:pic>
          <p:nvPicPr>
            <p:cNvPr id="562" name="图片 561" descr="穿蓝色上衣的人在球场打网球&#10;&#10;中度可信度描述已自动生成">
              <a:extLst>
                <a:ext uri="{FF2B5EF4-FFF2-40B4-BE49-F238E27FC236}">
                  <a16:creationId xmlns:a16="http://schemas.microsoft.com/office/drawing/2014/main" id="{50D3F60A-3AB5-560E-652E-AD1D04A3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338" y="6316233"/>
              <a:ext cx="540000" cy="540000"/>
            </a:xfrm>
            <a:prstGeom prst="rect">
              <a:avLst/>
            </a:prstGeom>
          </p:spPr>
        </p:pic>
        <p:pic>
          <p:nvPicPr>
            <p:cNvPr id="564" name="图片 563" descr="图形用户界面&#10;&#10;描述已自动生成">
              <a:extLst>
                <a:ext uri="{FF2B5EF4-FFF2-40B4-BE49-F238E27FC236}">
                  <a16:creationId xmlns:a16="http://schemas.microsoft.com/office/drawing/2014/main" id="{FE80151D-7157-43D8-2704-8847FF85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362" y="6315713"/>
              <a:ext cx="540000" cy="540000"/>
            </a:xfrm>
            <a:prstGeom prst="rect">
              <a:avLst/>
            </a:prstGeom>
          </p:spPr>
        </p:pic>
        <p:pic>
          <p:nvPicPr>
            <p:cNvPr id="566" name="图片 565" descr="图形用户界面&#10;&#10;描述已自动生成">
              <a:extLst>
                <a:ext uri="{FF2B5EF4-FFF2-40B4-BE49-F238E27FC236}">
                  <a16:creationId xmlns:a16="http://schemas.microsoft.com/office/drawing/2014/main" id="{4893CAAF-3DAB-9AD5-3FEF-6808777E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73" y="6315169"/>
              <a:ext cx="540000" cy="540000"/>
            </a:xfrm>
            <a:prstGeom prst="rect">
              <a:avLst/>
            </a:prstGeom>
          </p:spPr>
        </p:pic>
        <p:pic>
          <p:nvPicPr>
            <p:cNvPr id="568" name="图片 567" descr="人在玩飞盘&#10;&#10;低可信度描述已自动生成">
              <a:extLst>
                <a:ext uri="{FF2B5EF4-FFF2-40B4-BE49-F238E27FC236}">
                  <a16:creationId xmlns:a16="http://schemas.microsoft.com/office/drawing/2014/main" id="{05C2099E-BF1E-74EC-84E1-8E1A145D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630" y="6315713"/>
              <a:ext cx="540000" cy="540000"/>
            </a:xfrm>
            <a:prstGeom prst="rect">
              <a:avLst/>
            </a:prstGeom>
          </p:spPr>
        </p:pic>
        <p:pic>
          <p:nvPicPr>
            <p:cNvPr id="570" name="图片 569" descr="图片包含 男人, 游戏机, 空气, 站&#10;&#10;描述已自动生成">
              <a:extLst>
                <a:ext uri="{FF2B5EF4-FFF2-40B4-BE49-F238E27FC236}">
                  <a16:creationId xmlns:a16="http://schemas.microsoft.com/office/drawing/2014/main" id="{45F16326-6F16-0840-6CB3-3A72D05C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49" y="6314454"/>
              <a:ext cx="540000" cy="540000"/>
            </a:xfrm>
            <a:prstGeom prst="rect">
              <a:avLst/>
            </a:prstGeom>
          </p:spPr>
        </p:pic>
        <p:pic>
          <p:nvPicPr>
            <p:cNvPr id="572" name="图片 571" descr="穿红色衣服的女人&#10;&#10;中度可信度描述已自动生成">
              <a:extLst>
                <a:ext uri="{FF2B5EF4-FFF2-40B4-BE49-F238E27FC236}">
                  <a16:creationId xmlns:a16="http://schemas.microsoft.com/office/drawing/2014/main" id="{C7731F8B-F08B-5FBD-E554-A5161DC9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" y="6854454"/>
              <a:ext cx="540000" cy="540000"/>
            </a:xfrm>
            <a:prstGeom prst="rect">
              <a:avLst/>
            </a:prstGeom>
          </p:spPr>
        </p:pic>
        <p:pic>
          <p:nvPicPr>
            <p:cNvPr id="574" name="图片 573" descr="图片包含 女人, 室内, 桌子, 女子&#10;&#10;描述已自动生成">
              <a:extLst>
                <a:ext uri="{FF2B5EF4-FFF2-40B4-BE49-F238E27FC236}">
                  <a16:creationId xmlns:a16="http://schemas.microsoft.com/office/drawing/2014/main" id="{7C2B3149-4A33-838E-73C0-8379032DF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52" y="6852311"/>
              <a:ext cx="540000" cy="540000"/>
            </a:xfrm>
            <a:prstGeom prst="rect">
              <a:avLst/>
            </a:prstGeom>
          </p:spPr>
        </p:pic>
        <p:pic>
          <p:nvPicPr>
            <p:cNvPr id="576" name="图片 575" descr="卡通人物&#10;&#10;中度可信度描述已自动生成">
              <a:extLst>
                <a:ext uri="{FF2B5EF4-FFF2-40B4-BE49-F238E27FC236}">
                  <a16:creationId xmlns:a16="http://schemas.microsoft.com/office/drawing/2014/main" id="{C18C6E47-152F-0294-2C2D-9603A69D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653" y="6852311"/>
              <a:ext cx="540000" cy="540000"/>
            </a:xfrm>
            <a:prstGeom prst="rect">
              <a:avLst/>
            </a:prstGeom>
          </p:spPr>
        </p:pic>
        <p:pic>
          <p:nvPicPr>
            <p:cNvPr id="578" name="图片 577" descr="卡通人物&#10;&#10;低可信度描述已自动生成">
              <a:extLst>
                <a:ext uri="{FF2B5EF4-FFF2-40B4-BE49-F238E27FC236}">
                  <a16:creationId xmlns:a16="http://schemas.microsoft.com/office/drawing/2014/main" id="{90E96262-0B7A-BD75-E22B-94780FA43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669" y="6859848"/>
              <a:ext cx="540000" cy="540000"/>
            </a:xfrm>
            <a:prstGeom prst="rect">
              <a:avLst/>
            </a:prstGeom>
          </p:spPr>
        </p:pic>
        <p:pic>
          <p:nvPicPr>
            <p:cNvPr id="580" name="图片 579" descr="卡通人物&#10;&#10;低可信度描述已自动生成">
              <a:extLst>
                <a:ext uri="{FF2B5EF4-FFF2-40B4-BE49-F238E27FC236}">
                  <a16:creationId xmlns:a16="http://schemas.microsoft.com/office/drawing/2014/main" id="{F6F20A15-A66D-C4E0-0825-72FEC536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67" y="6860854"/>
              <a:ext cx="540000" cy="540000"/>
            </a:xfrm>
            <a:prstGeom prst="rect">
              <a:avLst/>
            </a:prstGeom>
          </p:spPr>
        </p:pic>
        <p:pic>
          <p:nvPicPr>
            <p:cNvPr id="582" name="图片 581" descr="图片包含 室内, 站, 男人, 桌子&#10;&#10;描述已自动生成">
              <a:extLst>
                <a:ext uri="{FF2B5EF4-FFF2-40B4-BE49-F238E27FC236}">
                  <a16:creationId xmlns:a16="http://schemas.microsoft.com/office/drawing/2014/main" id="{8125C45B-68D1-25B8-12CB-DF9239F8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96" y="6852311"/>
              <a:ext cx="540000" cy="540000"/>
            </a:xfrm>
            <a:prstGeom prst="rect">
              <a:avLst/>
            </a:prstGeom>
          </p:spPr>
        </p:pic>
        <p:pic>
          <p:nvPicPr>
            <p:cNvPr id="584" name="图片 583" descr="图片包含 室内, 站, 女人, 桌子&#10;&#10;描述已自动生成">
              <a:extLst>
                <a:ext uri="{FF2B5EF4-FFF2-40B4-BE49-F238E27FC236}">
                  <a16:creationId xmlns:a16="http://schemas.microsoft.com/office/drawing/2014/main" id="{531F83EC-A429-18C8-47B3-3AF31630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33" y="6852311"/>
              <a:ext cx="540000" cy="540000"/>
            </a:xfrm>
            <a:prstGeom prst="rect">
              <a:avLst/>
            </a:prstGeom>
          </p:spPr>
        </p:pic>
        <p:pic>
          <p:nvPicPr>
            <p:cNvPr id="586" name="图片 585" descr="图片包含 室内, 站, 桌子, 女人&#10;&#10;描述已自动生成">
              <a:extLst>
                <a:ext uri="{FF2B5EF4-FFF2-40B4-BE49-F238E27FC236}">
                  <a16:creationId xmlns:a16="http://schemas.microsoft.com/office/drawing/2014/main" id="{DAE2CFD5-E31F-D9CD-BCB4-A6AA98CF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531" y="6851447"/>
              <a:ext cx="540000" cy="540000"/>
            </a:xfrm>
            <a:prstGeom prst="rect">
              <a:avLst/>
            </a:prstGeom>
          </p:spPr>
        </p:pic>
        <p:pic>
          <p:nvPicPr>
            <p:cNvPr id="588" name="图片 587" descr="图片包含 橙子, 男人, 游戏机, 乐高&#10;&#10;描述已自动生成">
              <a:extLst>
                <a:ext uri="{FF2B5EF4-FFF2-40B4-BE49-F238E27FC236}">
                  <a16:creationId xmlns:a16="http://schemas.microsoft.com/office/drawing/2014/main" id="{B4EF99BD-60EB-1494-66C0-19415C2B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154" y="6849574"/>
              <a:ext cx="540000" cy="540000"/>
            </a:xfrm>
            <a:prstGeom prst="rect">
              <a:avLst/>
            </a:prstGeom>
          </p:spPr>
        </p:pic>
        <p:pic>
          <p:nvPicPr>
            <p:cNvPr id="590" name="图片 589" descr="图片包含 游戏机&#10;&#10;描述已自动生成">
              <a:extLst>
                <a:ext uri="{FF2B5EF4-FFF2-40B4-BE49-F238E27FC236}">
                  <a16:creationId xmlns:a16="http://schemas.microsoft.com/office/drawing/2014/main" id="{C1D881E0-3D15-2F7E-7858-54740D9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792" y="6849574"/>
              <a:ext cx="540000" cy="540000"/>
            </a:xfrm>
            <a:prstGeom prst="rect">
              <a:avLst/>
            </a:prstGeom>
          </p:spPr>
        </p:pic>
        <p:pic>
          <p:nvPicPr>
            <p:cNvPr id="592" name="图片 591" descr="男人和女人在跳舞&#10;&#10;中度可信度描述已自动生成">
              <a:extLst>
                <a:ext uri="{FF2B5EF4-FFF2-40B4-BE49-F238E27FC236}">
                  <a16:creationId xmlns:a16="http://schemas.microsoft.com/office/drawing/2014/main" id="{A43B86BE-8923-3C16-5146-F18B4B23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" y="7388657"/>
              <a:ext cx="540000" cy="540000"/>
            </a:xfrm>
            <a:prstGeom prst="rect">
              <a:avLst/>
            </a:prstGeom>
          </p:spPr>
        </p:pic>
        <p:pic>
          <p:nvPicPr>
            <p:cNvPr id="594" name="图片 593" descr="男人和女人在跳舞&#10;&#10;中度可信度描述已自动生成">
              <a:extLst>
                <a:ext uri="{FF2B5EF4-FFF2-40B4-BE49-F238E27FC236}">
                  <a16:creationId xmlns:a16="http://schemas.microsoft.com/office/drawing/2014/main" id="{D202FFDF-11BE-124A-858B-3B3C7CD1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81" y="7390365"/>
              <a:ext cx="540000" cy="540000"/>
            </a:xfrm>
            <a:prstGeom prst="rect">
              <a:avLst/>
            </a:prstGeom>
          </p:spPr>
        </p:pic>
        <p:pic>
          <p:nvPicPr>
            <p:cNvPr id="596" name="图片 595" descr="图片包含 室内, 女人, 站, 房间&#10;&#10;描述已自动生成">
              <a:extLst>
                <a:ext uri="{FF2B5EF4-FFF2-40B4-BE49-F238E27FC236}">
                  <a16:creationId xmlns:a16="http://schemas.microsoft.com/office/drawing/2014/main" id="{626F2BC8-BFC5-94BD-8602-3E474BB6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46" y="7388657"/>
              <a:ext cx="540000" cy="540000"/>
            </a:xfrm>
            <a:prstGeom prst="rect">
              <a:avLst/>
            </a:prstGeom>
          </p:spPr>
        </p:pic>
        <p:pic>
          <p:nvPicPr>
            <p:cNvPr id="598" name="图片 597" descr="卡通人物&#10;&#10;中度可信度描述已自动生成">
              <a:extLst>
                <a:ext uri="{FF2B5EF4-FFF2-40B4-BE49-F238E27FC236}">
                  <a16:creationId xmlns:a16="http://schemas.microsoft.com/office/drawing/2014/main" id="{2FEF2D0A-A94F-0B09-910C-6F2DCEE3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452" y="7394838"/>
              <a:ext cx="540000" cy="540000"/>
            </a:xfrm>
            <a:prstGeom prst="rect">
              <a:avLst/>
            </a:prstGeom>
          </p:spPr>
        </p:pic>
        <p:pic>
          <p:nvPicPr>
            <p:cNvPr id="600" name="图片 599" descr="卡通人物&#10;&#10;描述已自动生成">
              <a:extLst>
                <a:ext uri="{FF2B5EF4-FFF2-40B4-BE49-F238E27FC236}">
                  <a16:creationId xmlns:a16="http://schemas.microsoft.com/office/drawing/2014/main" id="{02870AC0-8132-FF3B-0A85-E3AC19F64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204" y="7395283"/>
              <a:ext cx="540000" cy="540000"/>
            </a:xfrm>
            <a:prstGeom prst="rect">
              <a:avLst/>
            </a:prstGeom>
          </p:spPr>
        </p:pic>
        <p:pic>
          <p:nvPicPr>
            <p:cNvPr id="602" name="图片 601" descr="人拿着吉他&#10;&#10;中度可信度描述已自动生成">
              <a:extLst>
                <a:ext uri="{FF2B5EF4-FFF2-40B4-BE49-F238E27FC236}">
                  <a16:creationId xmlns:a16="http://schemas.microsoft.com/office/drawing/2014/main" id="{259ED339-744A-03A8-DA1C-FE3ADB2E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741" y="7382794"/>
              <a:ext cx="540000" cy="540000"/>
            </a:xfrm>
            <a:prstGeom prst="rect">
              <a:avLst/>
            </a:prstGeom>
          </p:spPr>
        </p:pic>
        <p:pic>
          <p:nvPicPr>
            <p:cNvPr id="604" name="图片 603" descr="地上穿着球鞋的一双脚和枪&#10;&#10;中度可信度描述已自动生成">
              <a:extLst>
                <a:ext uri="{FF2B5EF4-FFF2-40B4-BE49-F238E27FC236}">
                  <a16:creationId xmlns:a16="http://schemas.microsoft.com/office/drawing/2014/main" id="{DCE0F78A-444A-47B5-DE04-E799ED33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379" y="7382405"/>
              <a:ext cx="540000" cy="540000"/>
            </a:xfrm>
            <a:prstGeom prst="rect">
              <a:avLst/>
            </a:prstGeom>
          </p:spPr>
        </p:pic>
        <p:pic>
          <p:nvPicPr>
            <p:cNvPr id="606" name="图片 605" descr="森林里的雕塑&#10;&#10;中度可信度描述已自动生成">
              <a:extLst>
                <a:ext uri="{FF2B5EF4-FFF2-40B4-BE49-F238E27FC236}">
                  <a16:creationId xmlns:a16="http://schemas.microsoft.com/office/drawing/2014/main" id="{DD8078A7-2C8E-BDC8-D872-EE6E9886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692" y="7381873"/>
              <a:ext cx="540000" cy="540000"/>
            </a:xfrm>
            <a:prstGeom prst="rect">
              <a:avLst/>
            </a:prstGeom>
          </p:spPr>
        </p:pic>
        <p:pic>
          <p:nvPicPr>
            <p:cNvPr id="608" name="图片 607" descr="图片包含 游戏机, 空气, 男人&#10;&#10;描述已自动生成">
              <a:extLst>
                <a:ext uri="{FF2B5EF4-FFF2-40B4-BE49-F238E27FC236}">
                  <a16:creationId xmlns:a16="http://schemas.microsoft.com/office/drawing/2014/main" id="{C08BC5D8-A740-AAD6-EFB1-2D330340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722" y="7388657"/>
              <a:ext cx="540000" cy="540000"/>
            </a:xfrm>
            <a:prstGeom prst="rect">
              <a:avLst/>
            </a:prstGeom>
          </p:spPr>
        </p:pic>
        <p:pic>
          <p:nvPicPr>
            <p:cNvPr id="610" name="图片 609" descr="图片包含 游戏机&#10;&#10;描述已自动生成">
              <a:extLst>
                <a:ext uri="{FF2B5EF4-FFF2-40B4-BE49-F238E27FC236}">
                  <a16:creationId xmlns:a16="http://schemas.microsoft.com/office/drawing/2014/main" id="{8333038D-BA96-CEFA-C40F-3F8AFC0F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147" y="7389013"/>
              <a:ext cx="540000" cy="540000"/>
            </a:xfrm>
            <a:prstGeom prst="rect">
              <a:avLst/>
            </a:prstGeom>
          </p:spPr>
        </p:pic>
        <p:pic>
          <p:nvPicPr>
            <p:cNvPr id="612" name="图片 611" descr="男人和女人站在海中&#10;&#10;描述已自动生成">
              <a:extLst>
                <a:ext uri="{FF2B5EF4-FFF2-40B4-BE49-F238E27FC236}">
                  <a16:creationId xmlns:a16="http://schemas.microsoft.com/office/drawing/2014/main" id="{273DB3C9-BD0F-CA3A-F4DE-E39C6281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" y="7928319"/>
              <a:ext cx="540000" cy="540000"/>
            </a:xfrm>
            <a:prstGeom prst="rect">
              <a:avLst/>
            </a:prstGeom>
          </p:spPr>
        </p:pic>
        <p:pic>
          <p:nvPicPr>
            <p:cNvPr id="614" name="图片 613" descr="戴帽子的男人在海上&#10;&#10;描述已自动生成">
              <a:extLst>
                <a:ext uri="{FF2B5EF4-FFF2-40B4-BE49-F238E27FC236}">
                  <a16:creationId xmlns:a16="http://schemas.microsoft.com/office/drawing/2014/main" id="{5E798338-3B04-B6D9-16CA-9D07AC2A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13" y="7927634"/>
              <a:ext cx="540000" cy="540000"/>
            </a:xfrm>
            <a:prstGeom prst="rect">
              <a:avLst/>
            </a:prstGeom>
          </p:spPr>
        </p:pic>
        <p:pic>
          <p:nvPicPr>
            <p:cNvPr id="616" name="图片 615" descr="男人拿着冲浪板站在海边&#10;&#10;描述已自动生成">
              <a:extLst>
                <a:ext uri="{FF2B5EF4-FFF2-40B4-BE49-F238E27FC236}">
                  <a16:creationId xmlns:a16="http://schemas.microsoft.com/office/drawing/2014/main" id="{A8ABAF31-6DD9-4FBA-48E1-E9F91933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133" y="7927634"/>
              <a:ext cx="540000" cy="540000"/>
            </a:xfrm>
            <a:prstGeom prst="rect">
              <a:avLst/>
            </a:prstGeom>
          </p:spPr>
        </p:pic>
        <p:pic>
          <p:nvPicPr>
            <p:cNvPr id="618" name="图片 617" descr="卡通人物&#10;&#10;中度可信度描述已自动生成">
              <a:extLst>
                <a:ext uri="{FF2B5EF4-FFF2-40B4-BE49-F238E27FC236}">
                  <a16:creationId xmlns:a16="http://schemas.microsoft.com/office/drawing/2014/main" id="{CD20E77C-FF0D-C469-0DF3-4A133EAB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992" y="7929267"/>
              <a:ext cx="540000" cy="540000"/>
            </a:xfrm>
            <a:prstGeom prst="rect">
              <a:avLst/>
            </a:prstGeom>
          </p:spPr>
        </p:pic>
        <p:pic>
          <p:nvPicPr>
            <p:cNvPr id="620" name="图片 619" descr="图片包含 游戏机&#10;&#10;描述已自动生成">
              <a:extLst>
                <a:ext uri="{FF2B5EF4-FFF2-40B4-BE49-F238E27FC236}">
                  <a16:creationId xmlns:a16="http://schemas.microsoft.com/office/drawing/2014/main" id="{E5D66633-3810-20AF-C9A0-EFFF2A032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204" y="7927634"/>
              <a:ext cx="540000" cy="540000"/>
            </a:xfrm>
            <a:prstGeom prst="rect">
              <a:avLst/>
            </a:prstGeom>
          </p:spPr>
        </p:pic>
        <p:pic>
          <p:nvPicPr>
            <p:cNvPr id="622" name="图片 621" descr="人手里拿着枪&#10;&#10;低可信度描述已自动生成">
              <a:extLst>
                <a:ext uri="{FF2B5EF4-FFF2-40B4-BE49-F238E27FC236}">
                  <a16:creationId xmlns:a16="http://schemas.microsoft.com/office/drawing/2014/main" id="{9F1EF319-5FC2-6D99-B8A2-3CD877BE9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199" y="7916102"/>
              <a:ext cx="540000" cy="540000"/>
            </a:xfrm>
            <a:prstGeom prst="rect">
              <a:avLst/>
            </a:prstGeom>
          </p:spPr>
        </p:pic>
        <p:pic>
          <p:nvPicPr>
            <p:cNvPr id="624" name="图片 623" descr="卡通人物&#10;&#10;中度可信度描述已自动生成">
              <a:extLst>
                <a:ext uri="{FF2B5EF4-FFF2-40B4-BE49-F238E27FC236}">
                  <a16:creationId xmlns:a16="http://schemas.microsoft.com/office/drawing/2014/main" id="{84CCD8E1-021D-05A7-FFE6-E5319BE1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338" y="7918258"/>
              <a:ext cx="540000" cy="540000"/>
            </a:xfrm>
            <a:prstGeom prst="rect">
              <a:avLst/>
            </a:prstGeom>
          </p:spPr>
        </p:pic>
        <p:pic>
          <p:nvPicPr>
            <p:cNvPr id="626" name="图片 625" descr="卡通人物&#10;&#10;中度可信度描述已自动生成">
              <a:extLst>
                <a:ext uri="{FF2B5EF4-FFF2-40B4-BE49-F238E27FC236}">
                  <a16:creationId xmlns:a16="http://schemas.microsoft.com/office/drawing/2014/main" id="{B62C7503-9D85-40E4-C0D8-C43E8EB0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554" y="7917543"/>
              <a:ext cx="540000" cy="540000"/>
            </a:xfrm>
            <a:prstGeom prst="rect">
              <a:avLst/>
            </a:prstGeom>
          </p:spPr>
        </p:pic>
        <p:pic>
          <p:nvPicPr>
            <p:cNvPr id="628" name="图片 627" descr="游戏机里面的人物&#10;&#10;中度可信度描述已自动生成">
              <a:extLst>
                <a:ext uri="{FF2B5EF4-FFF2-40B4-BE49-F238E27FC236}">
                  <a16:creationId xmlns:a16="http://schemas.microsoft.com/office/drawing/2014/main" id="{3580B87C-48AA-BB9B-FDFD-CC041265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830" y="7921601"/>
              <a:ext cx="540000" cy="540000"/>
            </a:xfrm>
            <a:prstGeom prst="rect">
              <a:avLst/>
            </a:prstGeom>
          </p:spPr>
        </p:pic>
        <p:pic>
          <p:nvPicPr>
            <p:cNvPr id="630" name="图片 629" descr="卡通人物&#10;&#10;中度可信度描述已自动生成">
              <a:extLst>
                <a:ext uri="{FF2B5EF4-FFF2-40B4-BE49-F238E27FC236}">
                  <a16:creationId xmlns:a16="http://schemas.microsoft.com/office/drawing/2014/main" id="{3202E5D1-0487-9262-7837-B1E39DF1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921" y="791627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46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</TotalTime>
  <Words>21</Words>
  <Application>Microsoft Office PowerPoint</Application>
  <PresentationFormat>自定义</PresentationFormat>
  <Paragraphs>15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宋体</vt:lpstr>
      <vt:lpstr>Aptos</vt:lpstr>
      <vt:lpstr>Aptos Display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超凡 霍</dc:creator>
  <cp:lastModifiedBy>超凡 霍</cp:lastModifiedBy>
  <cp:revision>40</cp:revision>
  <dcterms:created xsi:type="dcterms:W3CDTF">2024-03-21T07:10:31Z</dcterms:created>
  <dcterms:modified xsi:type="dcterms:W3CDTF">2024-04-15T06:02:06Z</dcterms:modified>
</cp:coreProperties>
</file>